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339" r:id="rId3"/>
    <p:sldId id="363" r:id="rId4"/>
    <p:sldId id="344" r:id="rId5"/>
    <p:sldId id="315" r:id="rId6"/>
    <p:sldId id="364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55" r:id="rId16"/>
    <p:sldId id="356" r:id="rId17"/>
    <p:sldId id="357" r:id="rId18"/>
    <p:sldId id="360" r:id="rId19"/>
    <p:sldId id="361" r:id="rId20"/>
    <p:sldId id="362" r:id="rId21"/>
    <p:sldId id="347" r:id="rId22"/>
    <p:sldId id="358" r:id="rId23"/>
    <p:sldId id="284" r:id="rId24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/>
        <a:ea typeface="微软雅黑"/>
      </a:defRPr>
    </a:lvl1pPr>
    <a:lvl2pPr marL="457200" lvl="1" algn="l" defTabSz="914400">
      <a:defRPr sz="1800" kern="1200">
        <a:solidFill>
          <a:schemeClr val="tx1"/>
        </a:solidFill>
        <a:latin typeface="Arial"/>
        <a:ea typeface="微软雅黑"/>
      </a:defRPr>
    </a:lvl2pPr>
    <a:lvl3pPr marL="914400" lvl="2" algn="l" defTabSz="914400">
      <a:defRPr sz="1800" kern="1200">
        <a:solidFill>
          <a:schemeClr val="tx1"/>
        </a:solidFill>
        <a:latin typeface="Arial"/>
        <a:ea typeface="微软雅黑"/>
      </a:defRPr>
    </a:lvl3pPr>
    <a:lvl4pPr marL="1371600" lvl="3" algn="l" defTabSz="914400">
      <a:defRPr sz="1800" kern="1200">
        <a:solidFill>
          <a:schemeClr val="tx1"/>
        </a:solidFill>
        <a:latin typeface="Arial"/>
        <a:ea typeface="微软雅黑"/>
      </a:defRPr>
    </a:lvl4pPr>
    <a:lvl5pPr marL="1828800" lvl="4" algn="l" defTabSz="914400">
      <a:defRPr sz="1800" kern="1200">
        <a:solidFill>
          <a:schemeClr val="tx1"/>
        </a:solidFill>
        <a:latin typeface="Arial"/>
        <a:ea typeface="微软雅黑"/>
      </a:defRPr>
    </a:lvl5pPr>
    <a:lvl6pPr marL="2286000" lvl="5" algn="l" defTabSz="914400">
      <a:defRPr sz="1800" kern="1200">
        <a:solidFill>
          <a:schemeClr val="tx1"/>
        </a:solidFill>
        <a:latin typeface="Arial"/>
        <a:ea typeface="微软雅黑"/>
      </a:defRPr>
    </a:lvl6pPr>
    <a:lvl7pPr marL="2743200" lvl="6" algn="l" defTabSz="914400">
      <a:defRPr sz="1800" kern="1200">
        <a:solidFill>
          <a:schemeClr val="tx1"/>
        </a:solidFill>
        <a:latin typeface="Arial"/>
        <a:ea typeface="微软雅黑"/>
      </a:defRPr>
    </a:lvl7pPr>
    <a:lvl8pPr marL="3200400" lvl="7" algn="l" defTabSz="914400">
      <a:defRPr sz="1800" kern="1200">
        <a:solidFill>
          <a:schemeClr val="tx1"/>
        </a:solidFill>
        <a:latin typeface="Arial"/>
        <a:ea typeface="微软雅黑"/>
      </a:defRPr>
    </a:lvl8pPr>
    <a:lvl9pPr marL="3657600" lvl="8" algn="l" defTabSz="914400">
      <a:defRPr sz="1800" kern="1200">
        <a:solidFill>
          <a:schemeClr val="tx1"/>
        </a:solidFill>
        <a:latin typeface="Arial"/>
        <a:ea typeface="微软雅黑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81C296-7235-43C4-94F1-ADB3F254FD7A}" v="115" dt="2020-05-15T07:17:30.347"/>
    <p1510:client id="{C3155F1E-41A2-4C9C-BF52-002A28895BF2}" v="28" dt="2020-05-15T05:11:28.133"/>
    <p1510:client id="{F420D7FF-B68A-47FC-94A6-3A606E9AC9BC}" v="1288" dt="2020-05-15T05:56:22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rgbClr val="000000"/>
        </a:fontRef>
        <a:schemeClr val="tx1"/>
      </a:tcTxStyle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 w="6350" cap="flat" cmpd="sng">
              <a:solidFill>
                <a:schemeClr val="accent1"/>
              </a:solidFill>
              <a:prstDash val="solid"/>
              <a:miter/>
            </a:ln>
          </a:top>
          <a:bottom>
            <a:ln w="6350" cap="flat" cmpd="sng">
              <a:solidFill>
                <a:schemeClr val="accent1"/>
              </a:solidFill>
              <a:prstDash val="solid"/>
              <a:miter/>
            </a:ln>
          </a:bottom>
        </a:tcBdr>
      </a:tcStyle>
    </a:band1H>
    <a:band1V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</a:tcBdr>
      </a:tcStyle>
    </a:band1V>
    <a:band2V>
      <a:tcStyle>
        <a:tcBdr>
          <a:left>
            <a:ln w="6350" cap="flat" cmpd="sng">
              <a:solidFill>
                <a:schemeClr val="accent1"/>
              </a:solidFill>
              <a:prstDash val="solid"/>
              <a:miter/>
            </a:ln>
          </a:left>
          <a:right>
            <a:ln w="6350" cap="flat" cmpd="sng">
              <a:solidFill>
                <a:schemeClr val="accent1"/>
              </a:solidFill>
              <a:prstDash val="solid"/>
              <a:miter/>
            </a:ln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rgbClr val="000000"/>
        </a:fontRef>
        <a:schemeClr val="bg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41"/>
  </p:normalViewPr>
  <p:slideViewPr>
    <p:cSldViewPr snapToGrid="0">
      <p:cViewPr varScale="1">
        <p:scale>
          <a:sx n="73" d="100"/>
          <a:sy n="73" d="100"/>
        </p:scale>
        <p:origin x="72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ATA G1NTOKI" userId="e91d3a72cd951ccc" providerId="LiveId" clId="{E16E2C9D-88C6-4DD4-A301-86E419F2D351}"/>
    <pc:docChg chg="undo custSel addSld delSld modSld">
      <pc:chgData name="SAKATA G1NTOKI" userId="e91d3a72cd951ccc" providerId="LiveId" clId="{E16E2C9D-88C6-4DD4-A301-86E419F2D351}" dt="2020-04-02T10:20:53.291" v="285" actId="1076"/>
      <pc:docMkLst>
        <pc:docMk/>
      </pc:docMkLst>
    </pc:docChg>
  </pc:docChgLst>
  <pc:docChgLst>
    <pc:chgData name="元玮 王" userId="b8a2fd202a2fe8c3" providerId="LiveId" clId="{118DB07B-DF6D-4F58-9F05-6F1D84CDC371}"/>
    <pc:docChg chg="custSel addSld modSld">
      <pc:chgData name="元玮 王" userId="b8a2fd202a2fe8c3" providerId="LiveId" clId="{118DB07B-DF6D-4F58-9F05-6F1D84CDC371}" dt="2020-04-24T08:51:52.682" v="446"/>
      <pc:docMkLst>
        <pc:docMk/>
      </pc:docMkLst>
    </pc:docChg>
  </pc:docChgLst>
  <pc:docChgLst>
    <pc:chgData userId="ebbe12ee560835ff" providerId="LiveId" clId="{164CCBBD-938E-4C99-A52F-3786C84E773C}"/>
    <pc:docChg chg="undo custSel addSld modSld">
      <pc:chgData name="" userId="ebbe12ee560835ff" providerId="LiveId" clId="{164CCBBD-938E-4C99-A52F-3786C84E773C}" dt="2020-04-24T09:19:41.261" v="1029" actId="1076"/>
      <pc:docMkLst>
        <pc:docMk/>
      </pc:docMkLst>
    </pc:docChg>
  </pc:docChgLst>
  <pc:docChgLst>
    <pc:chgData name="SAKATA G1NTOKI" userId="e91d3a72cd951ccc" providerId="LiveId" clId="{438F5F6E-74FB-4A1D-B7EB-4EF657FB6030}"/>
    <pc:docChg chg="undo redo custSel addSld delSld modSld">
      <pc:chgData name="SAKATA G1NTOKI" userId="e91d3a72cd951ccc" providerId="LiveId" clId="{438F5F6E-74FB-4A1D-B7EB-4EF657FB6030}" dt="2020-05-15T07:25:36.253" v="358" actId="47"/>
      <pc:docMkLst>
        <pc:docMk/>
      </pc:docMkLst>
      <pc:sldChg chg="add del">
        <pc:chgData name="SAKATA G1NTOKI" userId="e91d3a72cd951ccc" providerId="LiveId" clId="{438F5F6E-74FB-4A1D-B7EB-4EF657FB6030}" dt="2020-05-15T07:10:07.166" v="156" actId="47"/>
        <pc:sldMkLst>
          <pc:docMk/>
          <pc:sldMk cId="454655684" sldId="364"/>
        </pc:sldMkLst>
      </pc:sldChg>
      <pc:sldChg chg="modSp add del mod">
        <pc:chgData name="SAKATA G1NTOKI" userId="e91d3a72cd951ccc" providerId="LiveId" clId="{438F5F6E-74FB-4A1D-B7EB-4EF657FB6030}" dt="2020-05-15T07:10:23.670" v="168" actId="47"/>
        <pc:sldMkLst>
          <pc:docMk/>
          <pc:sldMk cId="450788675" sldId="365"/>
        </pc:sldMkLst>
        <pc:spChg chg="mod">
          <ac:chgData name="SAKATA G1NTOKI" userId="e91d3a72cd951ccc" providerId="LiveId" clId="{438F5F6E-74FB-4A1D-B7EB-4EF657FB6030}" dt="2020-05-15T07:05:43.740" v="4" actId="20577"/>
          <ac:spMkLst>
            <pc:docMk/>
            <pc:sldMk cId="450788675" sldId="365"/>
            <ac:spMk id="16" creationId="{6F9CCE57-0146-A44D-94CF-E02A573E3312}"/>
          </ac:spMkLst>
        </pc:spChg>
      </pc:sldChg>
      <pc:sldChg chg="delSp modSp add del mod">
        <pc:chgData name="SAKATA G1NTOKI" userId="e91d3a72cd951ccc" providerId="LiveId" clId="{438F5F6E-74FB-4A1D-B7EB-4EF657FB6030}" dt="2020-05-15T07:06:31.111" v="17" actId="47"/>
        <pc:sldMkLst>
          <pc:docMk/>
          <pc:sldMk cId="11084750" sldId="366"/>
        </pc:sldMkLst>
        <pc:spChg chg="mod">
          <ac:chgData name="SAKATA G1NTOKI" userId="e91d3a72cd951ccc" providerId="LiveId" clId="{438F5F6E-74FB-4A1D-B7EB-4EF657FB6030}" dt="2020-05-15T07:05:49.795" v="7" actId="20577"/>
          <ac:spMkLst>
            <pc:docMk/>
            <pc:sldMk cId="11084750" sldId="366"/>
            <ac:spMk id="16" creationId="{6F9CCE57-0146-A44D-94CF-E02A573E3312}"/>
          </ac:spMkLst>
        </pc:spChg>
        <pc:picChg chg="del">
          <ac:chgData name="SAKATA G1NTOKI" userId="e91d3a72cd951ccc" providerId="LiveId" clId="{438F5F6E-74FB-4A1D-B7EB-4EF657FB6030}" dt="2020-05-15T07:06:29.831" v="16" actId="478"/>
          <ac:picMkLst>
            <pc:docMk/>
            <pc:sldMk cId="11084750" sldId="366"/>
            <ac:picMk id="4" creationId="{47D353F3-C84B-8D49-81AE-680D1A1FF6DA}"/>
          </ac:picMkLst>
        </pc:picChg>
      </pc:sldChg>
      <pc:sldChg chg="modSp add del mod">
        <pc:chgData name="SAKATA G1NTOKI" userId="e91d3a72cd951ccc" providerId="LiveId" clId="{438F5F6E-74FB-4A1D-B7EB-4EF657FB6030}" dt="2020-05-15T07:06:32.136" v="18" actId="47"/>
        <pc:sldMkLst>
          <pc:docMk/>
          <pc:sldMk cId="3964929858" sldId="367"/>
        </pc:sldMkLst>
        <pc:spChg chg="mod">
          <ac:chgData name="SAKATA G1NTOKI" userId="e91d3a72cd951ccc" providerId="LiveId" clId="{438F5F6E-74FB-4A1D-B7EB-4EF657FB6030}" dt="2020-05-15T07:06:00.812" v="9" actId="20577"/>
          <ac:spMkLst>
            <pc:docMk/>
            <pc:sldMk cId="3964929858" sldId="367"/>
            <ac:spMk id="16" creationId="{6F9CCE57-0146-A44D-94CF-E02A573E3312}"/>
          </ac:spMkLst>
        </pc:spChg>
      </pc:sldChg>
      <pc:sldChg chg="addSp delSp modSp add mod">
        <pc:chgData name="SAKATA G1NTOKI" userId="e91d3a72cd951ccc" providerId="LiveId" clId="{438F5F6E-74FB-4A1D-B7EB-4EF657FB6030}" dt="2020-05-15T07:17:28.275" v="175" actId="12788"/>
        <pc:sldMkLst>
          <pc:docMk/>
          <pc:sldMk cId="345879516" sldId="368"/>
        </pc:sldMkLst>
        <pc:spChg chg="add mod">
          <ac:chgData name="SAKATA G1NTOKI" userId="e91d3a72cd951ccc" providerId="LiveId" clId="{438F5F6E-74FB-4A1D-B7EB-4EF657FB6030}" dt="2020-05-15T07:07:44.154" v="72" actId="20577"/>
          <ac:spMkLst>
            <pc:docMk/>
            <pc:sldMk cId="345879516" sldId="368"/>
            <ac:spMk id="19" creationId="{FADA09BE-80CA-403B-90AD-A686C9CFD77A}"/>
          </ac:spMkLst>
        </pc:spChg>
        <pc:spChg chg="mod">
          <ac:chgData name="SAKATA G1NTOKI" userId="e91d3a72cd951ccc" providerId="LiveId" clId="{438F5F6E-74FB-4A1D-B7EB-4EF657FB6030}" dt="2020-05-15T07:08:03.459" v="74" actId="20577"/>
          <ac:spMkLst>
            <pc:docMk/>
            <pc:sldMk cId="345879516" sldId="368"/>
            <ac:spMk id="20" creationId="{622F2493-32AE-E440-8C67-BCE317735394}"/>
          </ac:spMkLst>
        </pc:spChg>
        <pc:graphicFrameChg chg="add del mod modGraphic">
          <ac:chgData name="SAKATA G1NTOKI" userId="e91d3a72cd951ccc" providerId="LiveId" clId="{438F5F6E-74FB-4A1D-B7EB-4EF657FB6030}" dt="2020-05-15T07:10:55.457" v="172" actId="478"/>
          <ac:graphicFrameMkLst>
            <pc:docMk/>
            <pc:sldMk cId="345879516" sldId="368"/>
            <ac:graphicFrameMk id="2" creationId="{B51E0096-96C8-45B3-ABA5-98A291F0C3A9}"/>
          </ac:graphicFrameMkLst>
        </pc:graphicFrameChg>
        <pc:picChg chg="add mod">
          <ac:chgData name="SAKATA G1NTOKI" userId="e91d3a72cd951ccc" providerId="LiveId" clId="{438F5F6E-74FB-4A1D-B7EB-4EF657FB6030}" dt="2020-05-15T07:17:28.275" v="175" actId="12788"/>
          <ac:picMkLst>
            <pc:docMk/>
            <pc:sldMk cId="345879516" sldId="368"/>
            <ac:picMk id="3" creationId="{DA87EFA0-9A22-4888-B304-FCF7CC43C252}"/>
          </ac:picMkLst>
        </pc:picChg>
        <pc:picChg chg="del">
          <ac:chgData name="SAKATA G1NTOKI" userId="e91d3a72cd951ccc" providerId="LiveId" clId="{438F5F6E-74FB-4A1D-B7EB-4EF657FB6030}" dt="2020-05-15T07:06:27.645" v="15" actId="478"/>
          <ac:picMkLst>
            <pc:docMk/>
            <pc:sldMk cId="345879516" sldId="368"/>
            <ac:picMk id="6" creationId="{9E9FFEE9-97E1-964B-96A0-0D776EA452D2}"/>
          </ac:picMkLst>
        </pc:picChg>
        <pc:picChg chg="del">
          <ac:chgData name="SAKATA G1NTOKI" userId="e91d3a72cd951ccc" providerId="LiveId" clId="{438F5F6E-74FB-4A1D-B7EB-4EF657FB6030}" dt="2020-05-15T07:06:27.400" v="14" actId="478"/>
          <ac:picMkLst>
            <pc:docMk/>
            <pc:sldMk cId="345879516" sldId="368"/>
            <ac:picMk id="21" creationId="{EDBAFCC5-6123-6042-ACC2-BA62A12F5541}"/>
          </ac:picMkLst>
        </pc:picChg>
      </pc:sldChg>
      <pc:sldChg chg="addSp modSp add mod">
        <pc:chgData name="SAKATA G1NTOKI" userId="e91d3a72cd951ccc" providerId="LiveId" clId="{438F5F6E-74FB-4A1D-B7EB-4EF657FB6030}" dt="2020-05-15T07:17:56.463" v="209" actId="1036"/>
        <pc:sldMkLst>
          <pc:docMk/>
          <pc:sldMk cId="1173383224" sldId="369"/>
        </pc:sldMkLst>
        <pc:spChg chg="mod">
          <ac:chgData name="SAKATA G1NTOKI" userId="e91d3a72cd951ccc" providerId="LiveId" clId="{438F5F6E-74FB-4A1D-B7EB-4EF657FB6030}" dt="2020-05-15T07:08:22.328" v="78" actId="20577"/>
          <ac:spMkLst>
            <pc:docMk/>
            <pc:sldMk cId="1173383224" sldId="369"/>
            <ac:spMk id="19" creationId="{FADA09BE-80CA-403B-90AD-A686C9CFD77A}"/>
          </ac:spMkLst>
        </pc:spChg>
        <pc:picChg chg="add mod">
          <ac:chgData name="SAKATA G1NTOKI" userId="e91d3a72cd951ccc" providerId="LiveId" clId="{438F5F6E-74FB-4A1D-B7EB-4EF657FB6030}" dt="2020-05-15T07:17:56.463" v="209" actId="1036"/>
          <ac:picMkLst>
            <pc:docMk/>
            <pc:sldMk cId="1173383224" sldId="369"/>
            <ac:picMk id="2" creationId="{423C8358-E657-4F00-A239-53FC1F8B6589}"/>
          </ac:picMkLst>
        </pc:picChg>
      </pc:sldChg>
      <pc:sldChg chg="addSp delSp modSp add del mod">
        <pc:chgData name="SAKATA G1NTOKI" userId="e91d3a72cd951ccc" providerId="LiveId" clId="{438F5F6E-74FB-4A1D-B7EB-4EF657FB6030}" dt="2020-05-15T07:21:38.051" v="318" actId="47"/>
        <pc:sldMkLst>
          <pc:docMk/>
          <pc:sldMk cId="1900786432" sldId="370"/>
        </pc:sldMkLst>
        <pc:spChg chg="mod">
          <ac:chgData name="SAKATA G1NTOKI" userId="e91d3a72cd951ccc" providerId="LiveId" clId="{438F5F6E-74FB-4A1D-B7EB-4EF657FB6030}" dt="2020-05-15T07:08:26.133" v="80" actId="20577"/>
          <ac:spMkLst>
            <pc:docMk/>
            <pc:sldMk cId="1900786432" sldId="370"/>
            <ac:spMk id="19" creationId="{FADA09BE-80CA-403B-90AD-A686C9CFD77A}"/>
          </ac:spMkLst>
        </pc:spChg>
        <pc:picChg chg="add mod">
          <ac:chgData name="SAKATA G1NTOKI" userId="e91d3a72cd951ccc" providerId="LiveId" clId="{438F5F6E-74FB-4A1D-B7EB-4EF657FB6030}" dt="2020-05-15T07:19:51.984" v="220" actId="1076"/>
          <ac:picMkLst>
            <pc:docMk/>
            <pc:sldMk cId="1900786432" sldId="370"/>
            <ac:picMk id="2" creationId="{5E32DEE8-C9FF-442F-830A-5E9DF2CD5C22}"/>
          </ac:picMkLst>
        </pc:picChg>
        <pc:picChg chg="add del mod">
          <ac:chgData name="SAKATA G1NTOKI" userId="e91d3a72cd951ccc" providerId="LiveId" clId="{438F5F6E-74FB-4A1D-B7EB-4EF657FB6030}" dt="2020-05-15T07:19:48.202" v="217" actId="478"/>
          <ac:picMkLst>
            <pc:docMk/>
            <pc:sldMk cId="1900786432" sldId="370"/>
            <ac:picMk id="3" creationId="{2865AC52-CC89-4F5C-84BC-F468D0425705}"/>
          </ac:picMkLst>
        </pc:picChg>
        <pc:picChg chg="add del mod">
          <ac:chgData name="SAKATA G1NTOKI" userId="e91d3a72cd951ccc" providerId="LiveId" clId="{438F5F6E-74FB-4A1D-B7EB-4EF657FB6030}" dt="2020-05-15T07:19:48.733" v="218" actId="478"/>
          <ac:picMkLst>
            <pc:docMk/>
            <pc:sldMk cId="1900786432" sldId="370"/>
            <ac:picMk id="4" creationId="{60F71862-23EA-4720-9DE6-91BD8A858CDC}"/>
          </ac:picMkLst>
        </pc:picChg>
      </pc:sldChg>
      <pc:sldChg chg="addSp modSp add mod">
        <pc:chgData name="SAKATA G1NTOKI" userId="e91d3a72cd951ccc" providerId="LiveId" clId="{438F5F6E-74FB-4A1D-B7EB-4EF657FB6030}" dt="2020-05-15T07:08:50.402" v="110" actId="1036"/>
        <pc:sldMkLst>
          <pc:docMk/>
          <pc:sldMk cId="1574926770" sldId="371"/>
        </pc:sldMkLst>
        <pc:spChg chg="mod">
          <ac:chgData name="SAKATA G1NTOKI" userId="e91d3a72cd951ccc" providerId="LiveId" clId="{438F5F6E-74FB-4A1D-B7EB-4EF657FB6030}" dt="2020-05-15T07:08:42.569" v="84" actId="20577"/>
          <ac:spMkLst>
            <pc:docMk/>
            <pc:sldMk cId="1574926770" sldId="371"/>
            <ac:spMk id="19" creationId="{FADA09BE-80CA-403B-90AD-A686C9CFD77A}"/>
          </ac:spMkLst>
        </pc:spChg>
        <pc:spChg chg="mod">
          <ac:chgData name="SAKATA G1NTOKI" userId="e91d3a72cd951ccc" providerId="LiveId" clId="{438F5F6E-74FB-4A1D-B7EB-4EF657FB6030}" dt="2020-05-15T07:08:38.442" v="82" actId="20577"/>
          <ac:spMkLst>
            <pc:docMk/>
            <pc:sldMk cId="1574926770" sldId="371"/>
            <ac:spMk id="20" creationId="{622F2493-32AE-E440-8C67-BCE317735394}"/>
          </ac:spMkLst>
        </pc:spChg>
        <pc:picChg chg="add mod">
          <ac:chgData name="SAKATA G1NTOKI" userId="e91d3a72cd951ccc" providerId="LiveId" clId="{438F5F6E-74FB-4A1D-B7EB-4EF657FB6030}" dt="2020-05-15T07:08:50.402" v="110" actId="1036"/>
          <ac:picMkLst>
            <pc:docMk/>
            <pc:sldMk cId="1574926770" sldId="371"/>
            <ac:picMk id="21" creationId="{F2ECA0FD-27CB-476A-8238-DBE4636933E4}"/>
          </ac:picMkLst>
        </pc:picChg>
      </pc:sldChg>
      <pc:sldChg chg="addSp delSp modSp add del mod">
        <pc:chgData name="SAKATA G1NTOKI" userId="e91d3a72cd951ccc" providerId="LiveId" clId="{438F5F6E-74FB-4A1D-B7EB-4EF657FB6030}" dt="2020-05-15T07:22:58.243" v="356" actId="1036"/>
        <pc:sldMkLst>
          <pc:docMk/>
          <pc:sldMk cId="868312075" sldId="372"/>
        </pc:sldMkLst>
        <pc:spChg chg="mod">
          <ac:chgData name="SAKATA G1NTOKI" userId="e91d3a72cd951ccc" providerId="LiveId" clId="{438F5F6E-74FB-4A1D-B7EB-4EF657FB6030}" dt="2020-05-15T07:10:10.976" v="163" actId="20577"/>
          <ac:spMkLst>
            <pc:docMk/>
            <pc:sldMk cId="868312075" sldId="372"/>
            <ac:spMk id="19" creationId="{FADA09BE-80CA-403B-90AD-A686C9CFD77A}"/>
          </ac:spMkLst>
        </pc:spChg>
        <pc:picChg chg="add mod">
          <ac:chgData name="SAKATA G1NTOKI" userId="e91d3a72cd951ccc" providerId="LiveId" clId="{438F5F6E-74FB-4A1D-B7EB-4EF657FB6030}" dt="2020-05-15T07:22:58.243" v="356" actId="1036"/>
          <ac:picMkLst>
            <pc:docMk/>
            <pc:sldMk cId="868312075" sldId="372"/>
            <ac:picMk id="2" creationId="{3697A0D0-2908-4E30-A76D-977058924BBD}"/>
          </ac:picMkLst>
        </pc:picChg>
        <pc:picChg chg="add del">
          <ac:chgData name="SAKATA G1NTOKI" userId="e91d3a72cd951ccc" providerId="LiveId" clId="{438F5F6E-74FB-4A1D-B7EB-4EF657FB6030}" dt="2020-05-15T07:10:07.560" v="158" actId="478"/>
          <ac:picMkLst>
            <pc:docMk/>
            <pc:sldMk cId="868312075" sldId="372"/>
            <ac:picMk id="21" creationId="{F2ECA0FD-27CB-476A-8238-DBE4636933E4}"/>
          </ac:picMkLst>
        </pc:picChg>
        <pc:picChg chg="add del mod">
          <ac:chgData name="SAKATA G1NTOKI" userId="e91d3a72cd951ccc" providerId="LiveId" clId="{438F5F6E-74FB-4A1D-B7EB-4EF657FB6030}" dt="2020-05-15T07:22:39.761" v="319" actId="478"/>
          <ac:picMkLst>
            <pc:docMk/>
            <pc:sldMk cId="868312075" sldId="372"/>
            <ac:picMk id="22" creationId="{9FD4AB4C-B6DC-47E4-A3D9-7FEAA6053C6A}"/>
          </ac:picMkLst>
        </pc:picChg>
      </pc:sldChg>
      <pc:sldChg chg="addSp delSp modSp add del mod">
        <pc:chgData name="SAKATA G1NTOKI" userId="e91d3a72cd951ccc" providerId="LiveId" clId="{438F5F6E-74FB-4A1D-B7EB-4EF657FB6030}" dt="2020-05-15T07:25:36.253" v="358" actId="47"/>
        <pc:sldMkLst>
          <pc:docMk/>
          <pc:sldMk cId="2245459150" sldId="373"/>
        </pc:sldMkLst>
        <pc:picChg chg="del">
          <ac:chgData name="SAKATA G1NTOKI" userId="e91d3a72cd951ccc" providerId="LiveId" clId="{438F5F6E-74FB-4A1D-B7EB-4EF657FB6030}" dt="2020-05-15T07:19:53.806" v="221" actId="478"/>
          <ac:picMkLst>
            <pc:docMk/>
            <pc:sldMk cId="2245459150" sldId="373"/>
            <ac:picMk id="2" creationId="{5E32DEE8-C9FF-442F-830A-5E9DF2CD5C22}"/>
          </ac:picMkLst>
        </pc:picChg>
        <pc:picChg chg="mod">
          <ac:chgData name="SAKATA G1NTOKI" userId="e91d3a72cd951ccc" providerId="LiveId" clId="{438F5F6E-74FB-4A1D-B7EB-4EF657FB6030}" dt="2020-05-15T07:21:01.308" v="310" actId="1036"/>
          <ac:picMkLst>
            <pc:docMk/>
            <pc:sldMk cId="2245459150" sldId="373"/>
            <ac:picMk id="3" creationId="{2865AC52-CC89-4F5C-84BC-F468D0425705}"/>
          </ac:picMkLst>
        </pc:picChg>
        <pc:picChg chg="mod">
          <ac:chgData name="SAKATA G1NTOKI" userId="e91d3a72cd951ccc" providerId="LiveId" clId="{438F5F6E-74FB-4A1D-B7EB-4EF657FB6030}" dt="2020-05-15T07:21:33.891" v="317" actId="1076"/>
          <ac:picMkLst>
            <pc:docMk/>
            <pc:sldMk cId="2245459150" sldId="373"/>
            <ac:picMk id="4" creationId="{60F71862-23EA-4720-9DE6-91BD8A858CDC}"/>
          </ac:picMkLst>
        </pc:picChg>
        <pc:picChg chg="add mod">
          <ac:chgData name="SAKATA G1NTOKI" userId="e91d3a72cd951ccc" providerId="LiveId" clId="{438F5F6E-74FB-4A1D-B7EB-4EF657FB6030}" dt="2020-05-15T07:21:24.599" v="316" actId="1076"/>
          <ac:picMkLst>
            <pc:docMk/>
            <pc:sldMk cId="2245459150" sldId="373"/>
            <ac:picMk id="21" creationId="{F3652CCB-9FDA-49BE-8AED-653FBCA24135}"/>
          </ac:picMkLst>
        </pc:picChg>
      </pc:sldChg>
      <pc:sldChg chg="del">
        <pc:chgData name="SAKATA G1NTOKI" userId="e91d3a72cd951ccc" providerId="LiveId" clId="{438F5F6E-74FB-4A1D-B7EB-4EF657FB6030}" dt="2020-05-15T07:25:36.253" v="358" actId="47"/>
        <pc:sldMkLst>
          <pc:docMk/>
          <pc:sldMk cId="1574926770" sldId="374"/>
        </pc:sldMkLst>
      </pc:sldChg>
      <pc:sldChg chg="del">
        <pc:chgData name="SAKATA G1NTOKI" userId="e91d3a72cd951ccc" providerId="LiveId" clId="{438F5F6E-74FB-4A1D-B7EB-4EF657FB6030}" dt="2020-05-15T07:25:36.253" v="358" actId="47"/>
        <pc:sldMkLst>
          <pc:docMk/>
          <pc:sldMk cId="868312075" sldId="375"/>
        </pc:sldMkLst>
      </pc:sldChg>
      <pc:sldChg chg="del">
        <pc:chgData name="SAKATA G1NTOKI" userId="e91d3a72cd951ccc" providerId="LiveId" clId="{438F5F6E-74FB-4A1D-B7EB-4EF657FB6030}" dt="2020-05-15T07:25:36.253" v="358" actId="47"/>
        <pc:sldMkLst>
          <pc:docMk/>
          <pc:sldMk cId="345879516" sldId="376"/>
        </pc:sldMkLst>
      </pc:sldChg>
      <pc:sldChg chg="del">
        <pc:chgData name="SAKATA G1NTOKI" userId="e91d3a72cd951ccc" providerId="LiveId" clId="{438F5F6E-74FB-4A1D-B7EB-4EF657FB6030}" dt="2020-05-15T07:25:36.253" v="358" actId="47"/>
        <pc:sldMkLst>
          <pc:docMk/>
          <pc:sldMk cId="1173383224" sldId="377"/>
        </pc:sldMkLst>
      </pc:sldChg>
    </pc:docChg>
  </pc:docChgLst>
  <pc:docChgLst>
    <pc:chgData userId="7184504f2534388b" providerId="LiveId" clId="{3B29E11E-7CAF-4E98-B76D-F2DF124C8847}"/>
    <pc:docChg chg="custSel addSld modSld">
      <pc:chgData name="" userId="7184504f2534388b" providerId="LiveId" clId="{3B29E11E-7CAF-4E98-B76D-F2DF124C8847}" dt="2020-05-08T08:48:07.196" v="369" actId="1076"/>
      <pc:docMkLst>
        <pc:docMk/>
      </pc:docMkLst>
    </pc:docChg>
  </pc:docChgLst>
  <pc:docChgLst>
    <pc:chgData userId="7184504f2534388b" providerId="LiveId" clId="{B26F3119-899C-4A00-8CCA-542103AD118D}"/>
    <pc:docChg chg="undo custSel addSld delSld modSld">
      <pc:chgData name="" userId="7184504f2534388b" providerId="LiveId" clId="{B26F3119-899C-4A00-8CCA-542103AD118D}" dt="2020-04-24T09:03:19.655" v="1422" actId="20577"/>
      <pc:docMkLst>
        <pc:docMk/>
      </pc:docMkLst>
    </pc:docChg>
  </pc:docChgLst>
  <pc:docChgLst>
    <pc:chgData name="元玮 王" userId="b8a2fd202a2fe8c3" providerId="LiveId" clId="{C3155F1E-41A2-4C9C-BF52-002A28895BF2}"/>
    <pc:docChg chg="undo addSld delSld modSld sldOrd">
      <pc:chgData name="元玮 王" userId="b8a2fd202a2fe8c3" providerId="LiveId" clId="{C3155F1E-41A2-4C9C-BF52-002A28895BF2}" dt="2020-05-15T05:11:28.133" v="159"/>
      <pc:docMkLst>
        <pc:docMk/>
      </pc:docMkLst>
      <pc:sldChg chg="modSp">
        <pc:chgData name="元玮 王" userId="b8a2fd202a2fe8c3" providerId="LiveId" clId="{C3155F1E-41A2-4C9C-BF52-002A28895BF2}" dt="2020-05-15T05:10:50.104" v="71"/>
        <pc:sldMkLst>
          <pc:docMk/>
          <pc:sldMk cId="743209947" sldId="315"/>
        </pc:sldMkLst>
        <pc:spChg chg="mod">
          <ac:chgData name="元玮 王" userId="b8a2fd202a2fe8c3" providerId="LiveId" clId="{C3155F1E-41A2-4C9C-BF52-002A28895BF2}" dt="2020-05-15T05:10:50.104" v="71"/>
          <ac:spMkLst>
            <pc:docMk/>
            <pc:sldMk cId="743209947" sldId="315"/>
            <ac:spMk id="2" creationId="{00000000-0000-0000-0000-000000000000}"/>
          </ac:spMkLst>
        </pc:spChg>
      </pc:sldChg>
      <pc:sldChg chg="del">
        <pc:chgData name="元玮 王" userId="b8a2fd202a2fe8c3" providerId="LiveId" clId="{C3155F1E-41A2-4C9C-BF52-002A28895BF2}" dt="2020-05-15T05:10:43.531" v="44" actId="2696"/>
        <pc:sldMkLst>
          <pc:docMk/>
          <pc:sldMk cId="3211255895" sldId="338"/>
        </pc:sldMkLst>
      </pc:sldChg>
      <pc:sldChg chg="modSp">
        <pc:chgData name="元玮 王" userId="b8a2fd202a2fe8c3" providerId="LiveId" clId="{C3155F1E-41A2-4C9C-BF52-002A28895BF2}" dt="2020-05-15T05:10:40.955" v="43"/>
        <pc:sldMkLst>
          <pc:docMk/>
          <pc:sldMk cId="2579038773" sldId="339"/>
        </pc:sldMkLst>
        <pc:spChg chg="mod">
          <ac:chgData name="元玮 王" userId="b8a2fd202a2fe8c3" providerId="LiveId" clId="{C3155F1E-41A2-4C9C-BF52-002A28895BF2}" dt="2020-05-15T05:10:40.955" v="43"/>
          <ac:spMkLst>
            <pc:docMk/>
            <pc:sldMk cId="2579038773" sldId="339"/>
            <ac:spMk id="2" creationId="{00000000-0000-0000-0000-000000000000}"/>
          </ac:spMkLst>
        </pc:spChg>
      </pc:sldChg>
      <pc:sldChg chg="del">
        <pc:chgData name="元玮 王" userId="b8a2fd202a2fe8c3" providerId="LiveId" clId="{C3155F1E-41A2-4C9C-BF52-002A28895BF2}" dt="2020-05-15T05:10:45.180" v="46" actId="2696"/>
        <pc:sldMkLst>
          <pc:docMk/>
          <pc:sldMk cId="2161401205" sldId="342"/>
        </pc:sldMkLst>
      </pc:sldChg>
      <pc:sldChg chg="del">
        <pc:chgData name="元玮 王" userId="b8a2fd202a2fe8c3" providerId="LiveId" clId="{C3155F1E-41A2-4C9C-BF52-002A28895BF2}" dt="2020-05-15T05:11:20.288" v="154" actId="2696"/>
        <pc:sldMkLst>
          <pc:docMk/>
          <pc:sldMk cId="2504126832" sldId="343"/>
        </pc:sldMkLst>
      </pc:sldChg>
      <pc:sldChg chg="add del ord">
        <pc:chgData name="元玮 王" userId="b8a2fd202a2fe8c3" providerId="LiveId" clId="{C3155F1E-41A2-4C9C-BF52-002A28895BF2}" dt="2020-05-15T05:11:28.133" v="159"/>
        <pc:sldMkLst>
          <pc:docMk/>
          <pc:sldMk cId="3846223399" sldId="344"/>
        </pc:sldMkLst>
      </pc:sldChg>
      <pc:sldChg chg="del">
        <pc:chgData name="元玮 王" userId="b8a2fd202a2fe8c3" providerId="LiveId" clId="{C3155F1E-41A2-4C9C-BF52-002A28895BF2}" dt="2020-05-15T05:11:07.140" v="117" actId="2696"/>
        <pc:sldMkLst>
          <pc:docMk/>
          <pc:sldMk cId="1893314526" sldId="345"/>
        </pc:sldMkLst>
      </pc:sldChg>
      <pc:sldChg chg="del">
        <pc:chgData name="元玮 王" userId="b8a2fd202a2fe8c3" providerId="LiveId" clId="{C3155F1E-41A2-4C9C-BF52-002A28895BF2}" dt="2020-05-15T05:11:07.612" v="118" actId="2696"/>
        <pc:sldMkLst>
          <pc:docMk/>
          <pc:sldMk cId="3296596365" sldId="346"/>
        </pc:sldMkLst>
      </pc:sldChg>
      <pc:sldChg chg="modSp">
        <pc:chgData name="元玮 王" userId="b8a2fd202a2fe8c3" providerId="LiveId" clId="{C3155F1E-41A2-4C9C-BF52-002A28895BF2}" dt="2020-05-15T05:11:16.106" v="151"/>
        <pc:sldMkLst>
          <pc:docMk/>
          <pc:sldMk cId="767509170" sldId="347"/>
        </pc:sldMkLst>
        <pc:spChg chg="mod">
          <ac:chgData name="元玮 王" userId="b8a2fd202a2fe8c3" providerId="LiveId" clId="{C3155F1E-41A2-4C9C-BF52-002A28895BF2}" dt="2020-05-15T05:11:16.106" v="151"/>
          <ac:spMkLst>
            <pc:docMk/>
            <pc:sldMk cId="767509170" sldId="347"/>
            <ac:spMk id="2" creationId="{00000000-0000-0000-0000-000000000000}"/>
          </ac:spMkLst>
        </pc:spChg>
      </pc:sldChg>
      <pc:sldChg chg="del">
        <pc:chgData name="元玮 王" userId="b8a2fd202a2fe8c3" providerId="LiveId" clId="{C3155F1E-41A2-4C9C-BF52-002A28895BF2}" dt="2020-05-15T05:10:44.572" v="45" actId="2696"/>
        <pc:sldMkLst>
          <pc:docMk/>
          <pc:sldMk cId="4092967410" sldId="348"/>
        </pc:sldMkLst>
      </pc:sldChg>
      <pc:sldChg chg="del">
        <pc:chgData name="元玮 王" userId="b8a2fd202a2fe8c3" providerId="LiveId" clId="{C3155F1E-41A2-4C9C-BF52-002A28895BF2}" dt="2020-05-15T05:11:18.816" v="152" actId="2696"/>
        <pc:sldMkLst>
          <pc:docMk/>
          <pc:sldMk cId="1383315035" sldId="350"/>
        </pc:sldMkLst>
      </pc:sldChg>
      <pc:sldChg chg="del">
        <pc:chgData name="元玮 王" userId="b8a2fd202a2fe8c3" providerId="LiveId" clId="{C3155F1E-41A2-4C9C-BF52-002A28895BF2}" dt="2020-05-15T05:11:19.690" v="153" actId="2696"/>
        <pc:sldMkLst>
          <pc:docMk/>
          <pc:sldMk cId="73021174" sldId="351"/>
        </pc:sldMkLst>
      </pc:sldChg>
      <pc:sldChg chg="del">
        <pc:chgData name="元玮 王" userId="b8a2fd202a2fe8c3" providerId="LiveId" clId="{C3155F1E-41A2-4C9C-BF52-002A28895BF2}" dt="2020-05-15T05:11:06.641" v="116" actId="2696"/>
        <pc:sldMkLst>
          <pc:docMk/>
          <pc:sldMk cId="2317420808" sldId="354"/>
        </pc:sldMkLst>
      </pc:sldChg>
      <pc:sldChg chg="modSp add">
        <pc:chgData name="元玮 王" userId="b8a2fd202a2fe8c3" providerId="LiveId" clId="{C3155F1E-41A2-4C9C-BF52-002A28895BF2}" dt="2020-05-15T05:11:02.218" v="115"/>
        <pc:sldMkLst>
          <pc:docMk/>
          <pc:sldMk cId="2031864626" sldId="355"/>
        </pc:sldMkLst>
        <pc:spChg chg="mod">
          <ac:chgData name="元玮 王" userId="b8a2fd202a2fe8c3" providerId="LiveId" clId="{C3155F1E-41A2-4C9C-BF52-002A28895BF2}" dt="2020-05-15T05:11:02.218" v="115"/>
          <ac:spMkLst>
            <pc:docMk/>
            <pc:sldMk cId="2031864626" sldId="355"/>
            <ac:spMk id="2" creationId="{00000000-0000-0000-0000-000000000000}"/>
          </ac:spMkLst>
        </pc:spChg>
      </pc:sldChg>
      <pc:sldMasterChg chg="addSldLayout delSldLayout">
        <pc:chgData name="元玮 王" userId="b8a2fd202a2fe8c3" providerId="LiveId" clId="{C3155F1E-41A2-4C9C-BF52-002A28895BF2}" dt="2020-05-15T05:11:25.754" v="157" actId="2696"/>
        <pc:sldMasterMkLst>
          <pc:docMk/>
          <pc:sldMasterMk cId="0" sldId="2147483648"/>
        </pc:sldMasterMkLst>
        <pc:sldLayoutChg chg="add del">
          <pc:chgData name="元玮 王" userId="b8a2fd202a2fe8c3" providerId="LiveId" clId="{C3155F1E-41A2-4C9C-BF52-002A28895BF2}" dt="2020-05-15T05:11:25.754" v="157" actId="2696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王 云杰" userId="eafb5cd0d19eb9d7" providerId="Windows Live" clId="Web-{D9DC8A65-FDD6-43B4-A704-577ECC01F53E}"/>
    <pc:docChg chg="addSld delSld modSld">
      <pc:chgData name="王 云杰" userId="eafb5cd0d19eb9d7" providerId="Windows Live" clId="Web-{D9DC8A65-FDD6-43B4-A704-577ECC01F53E}" dt="2020-04-02T09:49:04.951" v="29" actId="20577"/>
      <pc:docMkLst>
        <pc:docMk/>
      </pc:docMkLst>
    </pc:docChg>
  </pc:docChgLst>
  <pc:docChgLst>
    <pc:chgData name="王 元玮" userId="b8a2fd202a2fe8c3" providerId="Windows Live" clId="Web-{9F81C296-7235-43C4-94F1-ADB3F254FD7A}"/>
    <pc:docChg chg="modSld">
      <pc:chgData name="王 元玮" userId="b8a2fd202a2fe8c3" providerId="Windows Live" clId="Web-{9F81C296-7235-43C4-94F1-ADB3F254FD7A}" dt="2020-05-15T07:17:30.347" v="110" actId="1076"/>
      <pc:docMkLst>
        <pc:docMk/>
      </pc:docMkLst>
      <pc:sldChg chg="modSp">
        <pc:chgData name="王 元玮" userId="b8a2fd202a2fe8c3" providerId="Windows Live" clId="Web-{9F81C296-7235-43C4-94F1-ADB3F254FD7A}" dt="2020-05-15T07:16:23.878" v="90"/>
        <pc:sldMkLst>
          <pc:docMk/>
          <pc:sldMk cId="3791331418" sldId="358"/>
        </pc:sldMkLst>
        <pc:picChg chg="mod modCrop">
          <ac:chgData name="王 元玮" userId="b8a2fd202a2fe8c3" providerId="Windows Live" clId="Web-{9F81C296-7235-43C4-94F1-ADB3F254FD7A}" dt="2020-05-15T07:16:23.878" v="90"/>
          <ac:picMkLst>
            <pc:docMk/>
            <pc:sldMk cId="3791331418" sldId="358"/>
            <ac:picMk id="4" creationId="{932BB8D6-B7D6-FB46-89B9-1434DC4F7AFF}"/>
          </ac:picMkLst>
        </pc:picChg>
      </pc:sldChg>
      <pc:sldChg chg="delSp modSp">
        <pc:chgData name="王 元玮" userId="b8a2fd202a2fe8c3" providerId="Windows Live" clId="Web-{9F81C296-7235-43C4-94F1-ADB3F254FD7A}" dt="2020-05-15T07:13:32.283" v="7" actId="1076"/>
        <pc:sldMkLst>
          <pc:docMk/>
          <pc:sldMk cId="2703886235" sldId="360"/>
        </pc:sldMkLst>
        <pc:spChg chg="del">
          <ac:chgData name="王 元玮" userId="b8a2fd202a2fe8c3" providerId="Windows Live" clId="Web-{9F81C296-7235-43C4-94F1-ADB3F254FD7A}" dt="2020-05-15T07:13:22.595" v="4"/>
          <ac:spMkLst>
            <pc:docMk/>
            <pc:sldMk cId="2703886235" sldId="360"/>
            <ac:spMk id="5" creationId="{15F85D4B-B85B-45D3-9D03-BFC1AB738CAE}"/>
          </ac:spMkLst>
        </pc:spChg>
        <pc:picChg chg="mod">
          <ac:chgData name="王 元玮" userId="b8a2fd202a2fe8c3" providerId="Windows Live" clId="Web-{9F81C296-7235-43C4-94F1-ADB3F254FD7A}" dt="2020-05-15T07:13:32.283" v="7" actId="1076"/>
          <ac:picMkLst>
            <pc:docMk/>
            <pc:sldMk cId="2703886235" sldId="360"/>
            <ac:picMk id="7" creationId="{A92C7D0E-32ED-4FA3-A51E-29CA5F7A2FDB}"/>
          </ac:picMkLst>
        </pc:picChg>
      </pc:sldChg>
      <pc:sldChg chg="modSp">
        <pc:chgData name="王 元玮" userId="b8a2fd202a2fe8c3" providerId="Windows Live" clId="Web-{9F81C296-7235-43C4-94F1-ADB3F254FD7A}" dt="2020-05-15T07:14:11.814" v="30" actId="1076"/>
        <pc:sldMkLst>
          <pc:docMk/>
          <pc:sldMk cId="1529866830" sldId="361"/>
        </pc:sldMkLst>
        <pc:spChg chg="mod">
          <ac:chgData name="王 元玮" userId="b8a2fd202a2fe8c3" providerId="Windows Live" clId="Web-{9F81C296-7235-43C4-94F1-ADB3F254FD7A}" dt="2020-05-15T07:13:52.908" v="18" actId="1076"/>
          <ac:spMkLst>
            <pc:docMk/>
            <pc:sldMk cId="1529866830" sldId="361"/>
            <ac:spMk id="8" creationId="{E6854434-7734-4BAA-89FD-08CA33389168}"/>
          </ac:spMkLst>
        </pc:spChg>
        <pc:spChg chg="mod">
          <ac:chgData name="王 元玮" userId="b8a2fd202a2fe8c3" providerId="Windows Live" clId="Web-{9F81C296-7235-43C4-94F1-ADB3F254FD7A}" dt="2020-05-15T07:14:11.814" v="30" actId="1076"/>
          <ac:spMkLst>
            <pc:docMk/>
            <pc:sldMk cId="1529866830" sldId="361"/>
            <ac:spMk id="9" creationId="{04301779-1720-4361-B0B3-357FB2C236EE}"/>
          </ac:spMkLst>
        </pc:spChg>
        <pc:picChg chg="mod">
          <ac:chgData name="王 元玮" userId="b8a2fd202a2fe8c3" providerId="Windows Live" clId="Web-{9F81C296-7235-43C4-94F1-ADB3F254FD7A}" dt="2020-05-15T07:13:54.299" v="19" actId="1076"/>
          <ac:picMkLst>
            <pc:docMk/>
            <pc:sldMk cId="1529866830" sldId="361"/>
            <ac:picMk id="6" creationId="{ED45A863-7736-4CE7-87B9-8C77CC6AD663}"/>
          </ac:picMkLst>
        </pc:picChg>
        <pc:picChg chg="mod">
          <ac:chgData name="王 元玮" userId="b8a2fd202a2fe8c3" providerId="Windows Live" clId="Web-{9F81C296-7235-43C4-94F1-ADB3F254FD7A}" dt="2020-05-15T07:14:03.142" v="22" actId="1076"/>
          <ac:picMkLst>
            <pc:docMk/>
            <pc:sldMk cId="1529866830" sldId="361"/>
            <ac:picMk id="7" creationId="{3B7657E2-35FB-45EF-8C72-1E6B168E4AEC}"/>
          </ac:picMkLst>
        </pc:picChg>
      </pc:sldChg>
      <pc:sldChg chg="modSp">
        <pc:chgData name="王 元玮" userId="b8a2fd202a2fe8c3" providerId="Windows Live" clId="Web-{9F81C296-7235-43C4-94F1-ADB3F254FD7A}" dt="2020-05-15T07:15:44.034" v="86" actId="20577"/>
        <pc:sldMkLst>
          <pc:docMk/>
          <pc:sldMk cId="881990864" sldId="362"/>
        </pc:sldMkLst>
        <pc:spChg chg="mod">
          <ac:chgData name="王 元玮" userId="b8a2fd202a2fe8c3" providerId="Windows Live" clId="Web-{9F81C296-7235-43C4-94F1-ADB3F254FD7A}" dt="2020-05-15T07:14:37.846" v="47" actId="20577"/>
          <ac:spMkLst>
            <pc:docMk/>
            <pc:sldMk cId="881990864" sldId="362"/>
            <ac:spMk id="2" creationId="{50403B47-39B8-477C-AE63-8F2020593C31}"/>
          </ac:spMkLst>
        </pc:spChg>
        <pc:spChg chg="mod">
          <ac:chgData name="王 元玮" userId="b8a2fd202a2fe8c3" providerId="Windows Live" clId="Web-{9F81C296-7235-43C4-94F1-ADB3F254FD7A}" dt="2020-05-15T07:15:44.034" v="86" actId="20577"/>
          <ac:spMkLst>
            <pc:docMk/>
            <pc:sldMk cId="881990864" sldId="362"/>
            <ac:spMk id="3" creationId="{C4CDCC2F-2892-4CDB-B923-09D1AB82C7DB}"/>
          </ac:spMkLst>
        </pc:spChg>
      </pc:sldChg>
      <pc:sldChg chg="addSp modSp">
        <pc:chgData name="王 元玮" userId="b8a2fd202a2fe8c3" providerId="Windows Live" clId="Web-{9F81C296-7235-43C4-94F1-ADB3F254FD7A}" dt="2020-05-15T07:17:08.909" v="98" actId="1076"/>
        <pc:sldMkLst>
          <pc:docMk/>
          <pc:sldMk cId="3688300994" sldId="368"/>
        </pc:sldMkLst>
        <pc:picChg chg="mod">
          <ac:chgData name="王 元玮" userId="b8a2fd202a2fe8c3" providerId="Windows Live" clId="Web-{9F81C296-7235-43C4-94F1-ADB3F254FD7A}" dt="2020-05-15T07:17:08.066" v="97" actId="1076"/>
          <ac:picMkLst>
            <pc:docMk/>
            <pc:sldMk cId="3688300994" sldId="368"/>
            <ac:picMk id="2" creationId="{D252B06C-13A3-5A4C-9A89-3FFB0DCE8842}"/>
          </ac:picMkLst>
        </pc:picChg>
        <pc:picChg chg="add mod">
          <ac:chgData name="王 元玮" userId="b8a2fd202a2fe8c3" providerId="Windows Live" clId="Web-{9F81C296-7235-43C4-94F1-ADB3F254FD7A}" dt="2020-05-15T07:17:08.909" v="98" actId="1076"/>
          <ac:picMkLst>
            <pc:docMk/>
            <pc:sldMk cId="3688300994" sldId="368"/>
            <ac:picMk id="3" creationId="{98738F51-5017-4ABC-BAB1-154D6460FA90}"/>
          </ac:picMkLst>
        </pc:picChg>
      </pc:sldChg>
      <pc:sldChg chg="addSp modSp">
        <pc:chgData name="王 元玮" userId="b8a2fd202a2fe8c3" providerId="Windows Live" clId="Web-{9F81C296-7235-43C4-94F1-ADB3F254FD7A}" dt="2020-05-15T07:17:30.347" v="110" actId="1076"/>
        <pc:sldMkLst>
          <pc:docMk/>
          <pc:sldMk cId="1264588156" sldId="369"/>
        </pc:sldMkLst>
        <pc:picChg chg="mod">
          <ac:chgData name="王 元玮" userId="b8a2fd202a2fe8c3" providerId="Windows Live" clId="Web-{9F81C296-7235-43C4-94F1-ADB3F254FD7A}" dt="2020-05-15T07:17:16.800" v="103" actId="1076"/>
          <ac:picMkLst>
            <pc:docMk/>
            <pc:sldMk cId="1264588156" sldId="369"/>
            <ac:picMk id="2" creationId="{930D2217-105C-4F4B-8A13-6E6AF29185CF}"/>
          </ac:picMkLst>
        </pc:picChg>
        <pc:picChg chg="add mod">
          <ac:chgData name="王 元玮" userId="b8a2fd202a2fe8c3" providerId="Windows Live" clId="Web-{9F81C296-7235-43C4-94F1-ADB3F254FD7A}" dt="2020-05-15T07:17:30.347" v="110" actId="1076"/>
          <ac:picMkLst>
            <pc:docMk/>
            <pc:sldMk cId="1264588156" sldId="369"/>
            <ac:picMk id="3" creationId="{36DB1E60-9026-41B0-A700-1C89B7D3ABAB}"/>
          </ac:picMkLst>
        </pc:picChg>
      </pc:sldChg>
    </pc:docChg>
  </pc:docChgLst>
  <pc:docChgLst>
    <pc:chgData userId="ebbe12ee560835ff" providerId="LiveId" clId="{6FE2A733-0079-4A82-A3FF-C8D0B3F508D2}"/>
    <pc:docChg chg="modSld">
      <pc:chgData name="" userId="ebbe12ee560835ff" providerId="LiveId" clId="{6FE2A733-0079-4A82-A3FF-C8D0B3F508D2}" dt="2020-04-03T07:16:50.485" v="53"/>
      <pc:docMkLst>
        <pc:docMk/>
      </pc:docMkLst>
    </pc:docChg>
  </pc:docChgLst>
  <pc:docChgLst>
    <pc:chgData name="郭 维泽" userId="ee29a3e457290b01" providerId="LiveId" clId="{AD460AA2-FFD0-7143-8201-3C8CC0FF4C30}"/>
    <pc:docChg chg="undo custSel addSld delSld modSld sldOrd">
      <pc:chgData name="郭 维泽" userId="ee29a3e457290b01" providerId="LiveId" clId="{AD460AA2-FFD0-7143-8201-3C8CC0FF4C30}" dt="2020-04-10T03:17:17.380" v="678" actId="1076"/>
      <pc:docMkLst>
        <pc:docMk/>
      </pc:docMkLst>
    </pc:docChg>
  </pc:docChgLst>
  <pc:docChgLst>
    <pc:chgData name="郭 维泽" userId="ee29a3e457290b01" providerId="LiveId" clId="{012B4C75-7FAA-A044-96BA-1F3DDE8AA09F}"/>
    <pc:docChg chg="undo redo custSel addSld delSld modSld">
      <pc:chgData name="郭 维泽" userId="ee29a3e457290b01" providerId="LiveId" clId="{012B4C75-7FAA-A044-96BA-1F3DDE8AA09F}" dt="2020-04-24T09:37:06.155" v="1774" actId="1076"/>
      <pc:docMkLst>
        <pc:docMk/>
      </pc:docMkLst>
      <pc:sldChg chg="modSp add">
        <pc:chgData name="郭 维泽" userId="ee29a3e457290b01" providerId="LiveId" clId="{012B4C75-7FAA-A044-96BA-1F3DDE8AA09F}" dt="2020-04-24T07:32:04.971" v="4" actId="20577"/>
        <pc:sldMkLst>
          <pc:docMk/>
          <pc:sldMk cId="2579038773" sldId="339"/>
        </pc:sldMkLst>
        <pc:spChg chg="mod">
          <ac:chgData name="郭 维泽" userId="ee29a3e457290b01" providerId="LiveId" clId="{012B4C75-7FAA-A044-96BA-1F3DDE8AA09F}" dt="2020-04-24T07:32:04.971" v="4" actId="20577"/>
          <ac:spMkLst>
            <pc:docMk/>
            <pc:sldMk cId="2579038773" sldId="339"/>
            <ac:spMk id="2" creationId="{00000000-0000-0000-0000-000000000000}"/>
          </ac:spMkLst>
        </pc:spChg>
      </pc:sldChg>
    </pc:docChg>
  </pc:docChgLst>
  <pc:docChgLst>
    <pc:chgData name="郭 维泽" userId="ee29a3e457290b01" providerId="LiveId" clId="{3B358B0B-099E-5D4E-80FE-39616433C5F7}"/>
    <pc:docChg chg="undo custSel addSld delSld modSld">
      <pc:chgData name="郭 维泽" userId="ee29a3e457290b01" providerId="LiveId" clId="{3B358B0B-099E-5D4E-80FE-39616433C5F7}" dt="2020-04-17T07:37:49.846" v="2599" actId="1076"/>
      <pc:docMkLst>
        <pc:docMk/>
      </pc:docMkLst>
    </pc:docChg>
  </pc:docChgLst>
  <pc:docChgLst>
    <pc:chgData name="元玮 王" userId="b8a2fd202a2fe8c3" providerId="LiveId" clId="{0A2BB9F5-4BF2-43FE-947D-0A204FB06605}"/>
    <pc:docChg chg="custSel addSld delSld modSld sldOrd">
      <pc:chgData name="元玮 王" userId="b8a2fd202a2fe8c3" providerId="LiveId" clId="{0A2BB9F5-4BF2-43FE-947D-0A204FB06605}" dt="2020-05-08T09:48:35.917" v="102" actId="14100"/>
      <pc:docMkLst>
        <pc:docMk/>
      </pc:docMkLst>
    </pc:docChg>
  </pc:docChgLst>
  <pc:docChgLst>
    <pc:chgData userId="ebbe12ee560835ff" providerId="LiveId" clId="{F420D7FF-B68A-47FC-94A6-3A606E9AC9BC}"/>
    <pc:docChg chg="undo custSel addSld delSld modSld">
      <pc:chgData name="" userId="ebbe12ee560835ff" providerId="LiveId" clId="{F420D7FF-B68A-47FC-94A6-3A606E9AC9BC}" dt="2020-05-15T05:56:22.489" v="1287" actId="1076"/>
      <pc:docMkLst>
        <pc:docMk/>
      </pc:docMkLst>
      <pc:sldChg chg="addSp delSp modSp add">
        <pc:chgData name="" userId="ebbe12ee560835ff" providerId="LiveId" clId="{F420D7FF-B68A-47FC-94A6-3A606E9AC9BC}" dt="2020-05-15T05:44:26.669" v="472" actId="478"/>
        <pc:sldMkLst>
          <pc:docMk/>
          <pc:sldMk cId="862948594" sldId="356"/>
        </pc:sldMkLst>
        <pc:spChg chg="del">
          <ac:chgData name="" userId="ebbe12ee560835ff" providerId="LiveId" clId="{F420D7FF-B68A-47FC-94A6-3A606E9AC9BC}" dt="2020-05-15T05:34:00.998" v="1" actId="478"/>
          <ac:spMkLst>
            <pc:docMk/>
            <pc:sldMk cId="862948594" sldId="356"/>
            <ac:spMk id="2" creationId="{31DB94F7-8B83-4943-93BE-5A155F976712}"/>
          </ac:spMkLst>
        </pc:spChg>
        <pc:spChg chg="mod">
          <ac:chgData name="" userId="ebbe12ee560835ff" providerId="LiveId" clId="{F420D7FF-B68A-47FC-94A6-3A606E9AC9BC}" dt="2020-05-15T05:40:22.416" v="368" actId="1076"/>
          <ac:spMkLst>
            <pc:docMk/>
            <pc:sldMk cId="862948594" sldId="356"/>
            <ac:spMk id="3" creationId="{092B5C77-A4D3-48B0-9CB3-32713BEC09ED}"/>
          </ac:spMkLst>
        </pc:spChg>
        <pc:spChg chg="add mod">
          <ac:chgData name="" userId="ebbe12ee560835ff" providerId="LiveId" clId="{F420D7FF-B68A-47FC-94A6-3A606E9AC9BC}" dt="2020-05-15T05:41:30.409" v="377" actId="208"/>
          <ac:spMkLst>
            <pc:docMk/>
            <pc:sldMk cId="862948594" sldId="356"/>
            <ac:spMk id="9" creationId="{3A151E2A-741C-46D5-AD24-2798A75B71AB}"/>
          </ac:spMkLst>
        </pc:spChg>
        <pc:spChg chg="add mod">
          <ac:chgData name="" userId="ebbe12ee560835ff" providerId="LiveId" clId="{F420D7FF-B68A-47FC-94A6-3A606E9AC9BC}" dt="2020-05-15T05:42:11.463" v="389" actId="14100"/>
          <ac:spMkLst>
            <pc:docMk/>
            <pc:sldMk cId="862948594" sldId="356"/>
            <ac:spMk id="11" creationId="{C263CEE2-7922-4547-8069-6E787CAAC9B8}"/>
          </ac:spMkLst>
        </pc:spChg>
        <pc:spChg chg="add del mod">
          <ac:chgData name="" userId="ebbe12ee560835ff" providerId="LiveId" clId="{F420D7FF-B68A-47FC-94A6-3A606E9AC9BC}" dt="2020-05-15T05:44:26.669" v="472" actId="478"/>
          <ac:spMkLst>
            <pc:docMk/>
            <pc:sldMk cId="862948594" sldId="356"/>
            <ac:spMk id="12" creationId="{D8A8E77B-26E1-4927-AE90-025030B839A8}"/>
          </ac:spMkLst>
        </pc:spChg>
        <pc:spChg chg="add mod">
          <ac:chgData name="" userId="ebbe12ee560835ff" providerId="LiveId" clId="{F420D7FF-B68A-47FC-94A6-3A606E9AC9BC}" dt="2020-05-15T05:43:19.754" v="402" actId="1076"/>
          <ac:spMkLst>
            <pc:docMk/>
            <pc:sldMk cId="862948594" sldId="356"/>
            <ac:spMk id="13" creationId="{E14010DA-FBEB-4357-843A-AB3F92E31839}"/>
          </ac:spMkLst>
        </pc:spChg>
        <pc:spChg chg="add mod">
          <ac:chgData name="" userId="ebbe12ee560835ff" providerId="LiveId" clId="{F420D7FF-B68A-47FC-94A6-3A606E9AC9BC}" dt="2020-05-15T05:43:41.862" v="442" actId="1076"/>
          <ac:spMkLst>
            <pc:docMk/>
            <pc:sldMk cId="862948594" sldId="356"/>
            <ac:spMk id="14" creationId="{F216145A-6F36-4371-A790-4628AC229D81}"/>
          </ac:spMkLst>
        </pc:spChg>
        <pc:spChg chg="add mod">
          <ac:chgData name="" userId="ebbe12ee560835ff" providerId="LiveId" clId="{F420D7FF-B68A-47FC-94A6-3A606E9AC9BC}" dt="2020-05-15T05:43:54.515" v="458" actId="1076"/>
          <ac:spMkLst>
            <pc:docMk/>
            <pc:sldMk cId="862948594" sldId="356"/>
            <ac:spMk id="15" creationId="{9B741030-8E3F-486D-A362-11A0FC445017}"/>
          </ac:spMkLst>
        </pc:spChg>
        <pc:spChg chg="add mod">
          <ac:chgData name="" userId="ebbe12ee560835ff" providerId="LiveId" clId="{F420D7FF-B68A-47FC-94A6-3A606E9AC9BC}" dt="2020-05-15T05:44:05.957" v="470"/>
          <ac:spMkLst>
            <pc:docMk/>
            <pc:sldMk cId="862948594" sldId="356"/>
            <ac:spMk id="16" creationId="{CE215ED8-5841-40DB-BA8A-CB5F3E3977B6}"/>
          </ac:spMkLst>
        </pc:spChg>
        <pc:picChg chg="add mod">
          <ac:chgData name="" userId="ebbe12ee560835ff" providerId="LiveId" clId="{F420D7FF-B68A-47FC-94A6-3A606E9AC9BC}" dt="2020-05-15T05:42:52.936" v="397" actId="1076"/>
          <ac:picMkLst>
            <pc:docMk/>
            <pc:sldMk cId="862948594" sldId="356"/>
            <ac:picMk id="4" creationId="{2470ECF3-DB6F-4EE9-AC7A-407A871ECE66}"/>
          </ac:picMkLst>
        </pc:picChg>
        <pc:picChg chg="add del">
          <ac:chgData name="" userId="ebbe12ee560835ff" providerId="LiveId" clId="{F420D7FF-B68A-47FC-94A6-3A606E9AC9BC}" dt="2020-05-15T05:41:36.534" v="379"/>
          <ac:picMkLst>
            <pc:docMk/>
            <pc:sldMk cId="862948594" sldId="356"/>
            <ac:picMk id="10" creationId="{7F9D41EA-A7DB-473D-887B-798CF850D529}"/>
          </ac:picMkLst>
        </pc:picChg>
        <pc:cxnChg chg="add del mod">
          <ac:chgData name="" userId="ebbe12ee560835ff" providerId="LiveId" clId="{F420D7FF-B68A-47FC-94A6-3A606E9AC9BC}" dt="2020-05-15T05:41:01.964" v="372" actId="478"/>
          <ac:cxnSpMkLst>
            <pc:docMk/>
            <pc:sldMk cId="862948594" sldId="356"/>
            <ac:cxnSpMk id="6" creationId="{E133A8D1-1EFE-43A5-B4CF-87D2CD6D445E}"/>
          </ac:cxnSpMkLst>
        </pc:cxnChg>
        <pc:cxnChg chg="add del mod">
          <ac:chgData name="" userId="ebbe12ee560835ff" providerId="LiveId" clId="{F420D7FF-B68A-47FC-94A6-3A606E9AC9BC}" dt="2020-05-15T05:41:09.659" v="374" actId="478"/>
          <ac:cxnSpMkLst>
            <pc:docMk/>
            <pc:sldMk cId="862948594" sldId="356"/>
            <ac:cxnSpMk id="8" creationId="{A53F15AC-FBC6-4EFE-A29D-83A9637C0F28}"/>
          </ac:cxnSpMkLst>
        </pc:cxnChg>
      </pc:sldChg>
      <pc:sldChg chg="addSp delSp modSp add">
        <pc:chgData name="" userId="ebbe12ee560835ff" providerId="LiveId" clId="{F420D7FF-B68A-47FC-94A6-3A606E9AC9BC}" dt="2020-05-15T05:51:39.882" v="639"/>
        <pc:sldMkLst>
          <pc:docMk/>
          <pc:sldMk cId="804464044" sldId="357"/>
        </pc:sldMkLst>
        <pc:spChg chg="mod">
          <ac:chgData name="" userId="ebbe12ee560835ff" providerId="LiveId" clId="{F420D7FF-B68A-47FC-94A6-3A606E9AC9BC}" dt="2020-05-15T05:51:39.882" v="639"/>
          <ac:spMkLst>
            <pc:docMk/>
            <pc:sldMk cId="804464044" sldId="357"/>
            <ac:spMk id="2" creationId="{3A25A2BE-DDE3-4BF7-A672-6B808AD31356}"/>
          </ac:spMkLst>
        </pc:spChg>
        <pc:spChg chg="del">
          <ac:chgData name="" userId="ebbe12ee560835ff" providerId="LiveId" clId="{F420D7FF-B68A-47FC-94A6-3A606E9AC9BC}" dt="2020-05-15T05:46:11.367" v="490"/>
          <ac:spMkLst>
            <pc:docMk/>
            <pc:sldMk cId="804464044" sldId="357"/>
            <ac:spMk id="3" creationId="{8EF184F5-95A5-46E3-92AE-69FED8CC29CB}"/>
          </ac:spMkLst>
        </pc:spChg>
        <pc:picChg chg="add mod">
          <ac:chgData name="" userId="ebbe12ee560835ff" providerId="LiveId" clId="{F420D7FF-B68A-47FC-94A6-3A606E9AC9BC}" dt="2020-05-15T05:46:14.378" v="491" actId="1076"/>
          <ac:picMkLst>
            <pc:docMk/>
            <pc:sldMk cId="804464044" sldId="357"/>
            <ac:picMk id="4" creationId="{7179C827-A1E5-4E9C-A0C8-1E38443D6D33}"/>
          </ac:picMkLst>
        </pc:picChg>
      </pc:sldChg>
      <pc:sldChg chg="modSp add del">
        <pc:chgData name="" userId="ebbe12ee560835ff" providerId="LiveId" clId="{F420D7FF-B68A-47FC-94A6-3A606E9AC9BC}" dt="2020-05-15T05:54:56.124" v="934" actId="2696"/>
        <pc:sldMkLst>
          <pc:docMk/>
          <pc:sldMk cId="3600216632" sldId="359"/>
        </pc:sldMkLst>
        <pc:spChg chg="mod">
          <ac:chgData name="" userId="ebbe12ee560835ff" providerId="LiveId" clId="{F420D7FF-B68A-47FC-94A6-3A606E9AC9BC}" dt="2020-05-15T05:53:45.847" v="826"/>
          <ac:spMkLst>
            <pc:docMk/>
            <pc:sldMk cId="3600216632" sldId="359"/>
            <ac:spMk id="2" creationId="{FBDD463D-60B3-422A-A9D9-C39BD6A73A18}"/>
          </ac:spMkLst>
        </pc:spChg>
        <pc:spChg chg="mod">
          <ac:chgData name="" userId="ebbe12ee560835ff" providerId="LiveId" clId="{F420D7FF-B68A-47FC-94A6-3A606E9AC9BC}" dt="2020-05-15T05:54:52.785" v="933"/>
          <ac:spMkLst>
            <pc:docMk/>
            <pc:sldMk cId="3600216632" sldId="359"/>
            <ac:spMk id="3" creationId="{2AB66EE5-FFDE-4DDB-B326-EFF9129313A2}"/>
          </ac:spMkLst>
        </pc:spChg>
      </pc:sldChg>
      <pc:sldChg chg="addSp delSp modSp add">
        <pc:chgData name="" userId="ebbe12ee560835ff" providerId="LiveId" clId="{F420D7FF-B68A-47FC-94A6-3A606E9AC9BC}" dt="2020-05-15T05:51:18.733" v="602" actId="14100"/>
        <pc:sldMkLst>
          <pc:docMk/>
          <pc:sldMk cId="2703886235" sldId="360"/>
        </pc:sldMkLst>
        <pc:spChg chg="mod">
          <ac:chgData name="" userId="ebbe12ee560835ff" providerId="LiveId" clId="{F420D7FF-B68A-47FC-94A6-3A606E9AC9BC}" dt="2020-05-15T05:47:53.905" v="590"/>
          <ac:spMkLst>
            <pc:docMk/>
            <pc:sldMk cId="2703886235" sldId="360"/>
            <ac:spMk id="2" creationId="{3A25A2BE-DDE3-4BF7-A672-6B808AD31356}"/>
          </ac:spMkLst>
        </pc:spChg>
        <pc:spChg chg="add mod">
          <ac:chgData name="" userId="ebbe12ee560835ff" providerId="LiveId" clId="{F420D7FF-B68A-47FC-94A6-3A606E9AC9BC}" dt="2020-05-15T05:47:20.310" v="552" actId="478"/>
          <ac:spMkLst>
            <pc:docMk/>
            <pc:sldMk cId="2703886235" sldId="360"/>
            <ac:spMk id="5" creationId="{15F85D4B-B85B-45D3-9D03-BFC1AB738CAE}"/>
          </ac:spMkLst>
        </pc:spChg>
        <pc:picChg chg="del">
          <ac:chgData name="" userId="ebbe12ee560835ff" providerId="LiveId" clId="{F420D7FF-B68A-47FC-94A6-3A606E9AC9BC}" dt="2020-05-15T05:47:20.310" v="552" actId="478"/>
          <ac:picMkLst>
            <pc:docMk/>
            <pc:sldMk cId="2703886235" sldId="360"/>
            <ac:picMk id="4" creationId="{7179C827-A1E5-4E9C-A0C8-1E38443D6D33}"/>
          </ac:picMkLst>
        </pc:picChg>
        <pc:picChg chg="add del mod">
          <ac:chgData name="" userId="ebbe12ee560835ff" providerId="LiveId" clId="{F420D7FF-B68A-47FC-94A6-3A606E9AC9BC}" dt="2020-05-15T05:47:57.407" v="591" actId="478"/>
          <ac:picMkLst>
            <pc:docMk/>
            <pc:sldMk cId="2703886235" sldId="360"/>
            <ac:picMk id="6" creationId="{CB3F2401-9B85-4F4E-BDCC-49DA1CD6E11D}"/>
          </ac:picMkLst>
        </pc:picChg>
        <pc:picChg chg="add mod">
          <ac:chgData name="" userId="ebbe12ee560835ff" providerId="LiveId" clId="{F420D7FF-B68A-47FC-94A6-3A606E9AC9BC}" dt="2020-05-15T05:51:18.733" v="602" actId="14100"/>
          <ac:picMkLst>
            <pc:docMk/>
            <pc:sldMk cId="2703886235" sldId="360"/>
            <ac:picMk id="7" creationId="{A92C7D0E-32ED-4FA3-A51E-29CA5F7A2FDB}"/>
          </ac:picMkLst>
        </pc:picChg>
      </pc:sldChg>
      <pc:sldChg chg="addSp delSp modSp add">
        <pc:chgData name="" userId="ebbe12ee560835ff" providerId="LiveId" clId="{F420D7FF-B68A-47FC-94A6-3A606E9AC9BC}" dt="2020-05-15T05:53:31.817" v="795" actId="1076"/>
        <pc:sldMkLst>
          <pc:docMk/>
          <pc:sldMk cId="1529866830" sldId="361"/>
        </pc:sldMkLst>
        <pc:spChg chg="mod">
          <ac:chgData name="" userId="ebbe12ee560835ff" providerId="LiveId" clId="{F420D7FF-B68A-47FC-94A6-3A606E9AC9BC}" dt="2020-05-15T05:51:59.366" v="710"/>
          <ac:spMkLst>
            <pc:docMk/>
            <pc:sldMk cId="1529866830" sldId="361"/>
            <ac:spMk id="2" creationId="{3A25A2BE-DDE3-4BF7-A672-6B808AD31356}"/>
          </ac:spMkLst>
        </pc:spChg>
        <pc:spChg chg="add del mod">
          <ac:chgData name="" userId="ebbe12ee560835ff" providerId="LiveId" clId="{F420D7FF-B68A-47FC-94A6-3A606E9AC9BC}" dt="2020-05-15T05:52:56.367" v="730" actId="478"/>
          <ac:spMkLst>
            <pc:docMk/>
            <pc:sldMk cId="1529866830" sldId="361"/>
            <ac:spMk id="5" creationId="{7B886B61-0B29-44E9-98B1-AC74CF8FDE7A}"/>
          </ac:spMkLst>
        </pc:spChg>
        <pc:spChg chg="add mod">
          <ac:chgData name="" userId="ebbe12ee560835ff" providerId="LiveId" clId="{F420D7FF-B68A-47FC-94A6-3A606E9AC9BC}" dt="2020-05-15T05:53:28.825" v="794" actId="1076"/>
          <ac:spMkLst>
            <pc:docMk/>
            <pc:sldMk cId="1529866830" sldId="361"/>
            <ac:spMk id="8" creationId="{E6854434-7734-4BAA-89FD-08CA33389168}"/>
          </ac:spMkLst>
        </pc:spChg>
        <pc:spChg chg="add mod">
          <ac:chgData name="" userId="ebbe12ee560835ff" providerId="LiveId" clId="{F420D7FF-B68A-47FC-94A6-3A606E9AC9BC}" dt="2020-05-15T05:53:31.817" v="795" actId="1076"/>
          <ac:spMkLst>
            <pc:docMk/>
            <pc:sldMk cId="1529866830" sldId="361"/>
            <ac:spMk id="9" creationId="{04301779-1720-4361-B0B3-357FB2C236EE}"/>
          </ac:spMkLst>
        </pc:spChg>
        <pc:picChg chg="del">
          <ac:chgData name="" userId="ebbe12ee560835ff" providerId="LiveId" clId="{F420D7FF-B68A-47FC-94A6-3A606E9AC9BC}" dt="2020-05-15T05:52:00.619" v="711" actId="478"/>
          <ac:picMkLst>
            <pc:docMk/>
            <pc:sldMk cId="1529866830" sldId="361"/>
            <ac:picMk id="4" creationId="{7179C827-A1E5-4E9C-A0C8-1E38443D6D33}"/>
          </ac:picMkLst>
        </pc:picChg>
        <pc:picChg chg="add mod">
          <ac:chgData name="" userId="ebbe12ee560835ff" providerId="LiveId" clId="{F420D7FF-B68A-47FC-94A6-3A606E9AC9BC}" dt="2020-05-15T05:52:33.857" v="720" actId="1076"/>
          <ac:picMkLst>
            <pc:docMk/>
            <pc:sldMk cId="1529866830" sldId="361"/>
            <ac:picMk id="6" creationId="{ED45A863-7736-4CE7-87B9-8C77CC6AD663}"/>
          </ac:picMkLst>
        </pc:picChg>
        <pc:picChg chg="add mod">
          <ac:chgData name="" userId="ebbe12ee560835ff" providerId="LiveId" clId="{F420D7FF-B68A-47FC-94A6-3A606E9AC9BC}" dt="2020-05-15T05:52:31.269" v="719" actId="14100"/>
          <ac:picMkLst>
            <pc:docMk/>
            <pc:sldMk cId="1529866830" sldId="361"/>
            <ac:picMk id="7" creationId="{3B7657E2-35FB-45EF-8C72-1E6B168E4AEC}"/>
          </ac:picMkLst>
        </pc:picChg>
      </pc:sldChg>
      <pc:sldChg chg="modSp add">
        <pc:chgData name="" userId="ebbe12ee560835ff" providerId="LiveId" clId="{F420D7FF-B68A-47FC-94A6-3A606E9AC9BC}" dt="2020-05-15T05:56:22.489" v="1287" actId="1076"/>
        <pc:sldMkLst>
          <pc:docMk/>
          <pc:sldMk cId="881990864" sldId="362"/>
        </pc:sldMkLst>
        <pc:spChg chg="mod">
          <ac:chgData name="" userId="ebbe12ee560835ff" providerId="LiveId" clId="{F420D7FF-B68A-47FC-94A6-3A606E9AC9BC}" dt="2020-05-15T05:55:07.860" v="954"/>
          <ac:spMkLst>
            <pc:docMk/>
            <pc:sldMk cId="881990864" sldId="362"/>
            <ac:spMk id="2" creationId="{50403B47-39B8-477C-AE63-8F2020593C31}"/>
          </ac:spMkLst>
        </pc:spChg>
        <pc:spChg chg="mod">
          <ac:chgData name="" userId="ebbe12ee560835ff" providerId="LiveId" clId="{F420D7FF-B68A-47FC-94A6-3A606E9AC9BC}" dt="2020-05-15T05:56:22.489" v="1287" actId="1076"/>
          <ac:spMkLst>
            <pc:docMk/>
            <pc:sldMk cId="881990864" sldId="362"/>
            <ac:spMk id="3" creationId="{C4CDCC2F-2892-4CDB-B923-09D1AB82C7DB}"/>
          </ac:spMkLst>
        </pc:spChg>
      </pc:sldChg>
    </pc:docChg>
  </pc:docChgLst>
  <pc:docChgLst>
    <pc:chgData userId="b8a2fd202a2fe8c3" providerId="LiveId" clId="{1AE553AC-641C-4C32-8364-9B5C616F0DDF}"/>
    <pc:docChg chg="custSel modSld">
      <pc:chgData name="" userId="b8a2fd202a2fe8c3" providerId="LiveId" clId="{1AE553AC-641C-4C32-8364-9B5C616F0DDF}" dt="2020-04-10T08:10:38.417" v="223" actId="1076"/>
      <pc:docMkLst>
        <pc:docMk/>
      </pc:docMkLst>
    </pc:docChg>
  </pc:docChgLst>
  <pc:docChgLst>
    <pc:chgData name="郭 维泽" userId="ee29a3e457290b01" providerId="LiveId" clId="{5489E389-B55A-5140-8D79-691A30ED20D8}"/>
    <pc:docChg chg="undo custSel addSld delSld modSld sldOrd">
      <pc:chgData name="郭 维泽" userId="ee29a3e457290b01" providerId="LiveId" clId="{5489E389-B55A-5140-8D79-691A30ED20D8}" dt="2020-05-08T10:08:53.341" v="896" actId="2696"/>
      <pc:docMkLst>
        <pc:docMk/>
      </pc:docMkLst>
      <pc:sldChg chg="addSp delSp">
        <pc:chgData name="郭 维泽" userId="ee29a3e457290b01" providerId="LiveId" clId="{5489E389-B55A-5140-8D79-691A30ED20D8}" dt="2020-05-08T09:46:26.414" v="889"/>
        <pc:sldMkLst>
          <pc:docMk/>
          <pc:sldMk cId="0" sldId="256"/>
        </pc:sldMkLst>
        <pc:picChg chg="add del">
          <ac:chgData name="郭 维泽" userId="ee29a3e457290b01" providerId="LiveId" clId="{5489E389-B55A-5140-8D79-691A30ED20D8}" dt="2020-05-08T09:46:26.414" v="889"/>
          <ac:picMkLst>
            <pc:docMk/>
            <pc:sldMk cId="0" sldId="256"/>
            <ac:picMk id="3" creationId="{4EF907AF-B16B-C54D-B116-557311E02496}"/>
          </ac:picMkLst>
        </pc:picChg>
      </pc:sldChg>
      <pc:sldChg chg="modSp">
        <pc:chgData name="郭 维泽" userId="ee29a3e457290b01" providerId="LiveId" clId="{5489E389-B55A-5140-8D79-691A30ED20D8}" dt="2020-05-08T08:32:27.792" v="638" actId="20577"/>
        <pc:sldMkLst>
          <pc:docMk/>
          <pc:sldMk cId="2579038773" sldId="339"/>
        </pc:sldMkLst>
        <pc:spChg chg="mod">
          <ac:chgData name="郭 维泽" userId="ee29a3e457290b01" providerId="LiveId" clId="{5489E389-B55A-5140-8D79-691A30ED20D8}" dt="2020-05-08T08:32:27.792" v="638" actId="20577"/>
          <ac:spMkLst>
            <pc:docMk/>
            <pc:sldMk cId="2579038773" sldId="339"/>
            <ac:spMk id="2" creationId="{00000000-0000-0000-0000-000000000000}"/>
          </ac:spMkLst>
        </pc:spChg>
      </pc:sldChg>
      <pc:sldChg chg="addSp modSp add">
        <pc:chgData name="郭 维泽" userId="ee29a3e457290b01" providerId="LiveId" clId="{5489E389-B55A-5140-8D79-691A30ED20D8}" dt="2020-05-08T08:27:50.054" v="575" actId="20577"/>
        <pc:sldMkLst>
          <pc:docMk/>
          <pc:sldMk cId="3846223399" sldId="344"/>
        </pc:sldMkLst>
        <pc:spChg chg="add mod">
          <ac:chgData name="郭 维泽" userId="ee29a3e457290b01" providerId="LiveId" clId="{5489E389-B55A-5140-8D79-691A30ED20D8}" dt="2020-05-08T08:16:24.535" v="436" actId="14100"/>
          <ac:spMkLst>
            <pc:docMk/>
            <pc:sldMk cId="3846223399" sldId="344"/>
            <ac:spMk id="20" creationId="{622F2493-32AE-E440-8C67-BCE317735394}"/>
          </ac:spMkLst>
        </pc:spChg>
        <pc:graphicFrameChg chg="add mod modGraphic">
          <ac:chgData name="郭 维泽" userId="ee29a3e457290b01" providerId="LiveId" clId="{5489E389-B55A-5140-8D79-691A30ED20D8}" dt="2020-05-08T08:27:50.054" v="575" actId="20577"/>
          <ac:graphicFrameMkLst>
            <pc:docMk/>
            <pc:sldMk cId="3846223399" sldId="344"/>
            <ac:graphicFrameMk id="19" creationId="{9CF588A2-A8E7-9246-8196-805AE5C90ECA}"/>
          </ac:graphicFrameMkLst>
        </pc:graphicFrameChg>
      </pc:sldChg>
      <pc:sldChg chg="modSp add">
        <pc:chgData name="郭 维泽" userId="ee29a3e457290b01" providerId="LiveId" clId="{5489E389-B55A-5140-8D79-691A30ED20D8}" dt="2020-05-08T08:32:46.069" v="658" actId="20577"/>
        <pc:sldMkLst>
          <pc:docMk/>
          <pc:sldMk cId="767509170" sldId="347"/>
        </pc:sldMkLst>
        <pc:spChg chg="mod">
          <ac:chgData name="郭 维泽" userId="ee29a3e457290b01" providerId="LiveId" clId="{5489E389-B55A-5140-8D79-691A30ED20D8}" dt="2020-05-08T08:32:46.069" v="658" actId="20577"/>
          <ac:spMkLst>
            <pc:docMk/>
            <pc:sldMk cId="767509170" sldId="347"/>
            <ac:spMk id="2" creationId="{00000000-0000-0000-0000-000000000000}"/>
          </ac:spMkLst>
        </pc:spChg>
      </pc:sldChg>
    </pc:docChg>
  </pc:docChgLst>
  <pc:docChgLst>
    <pc:chgData name="王 云杰" userId="eafb5cd0d19eb9d7" providerId="LiveId" clId="{03068925-4243-6140-A1B3-BD903529A248}"/>
    <pc:docChg chg="addSld modSld">
      <pc:chgData name="王 云杰" userId="eafb5cd0d19eb9d7" providerId="LiveId" clId="{03068925-4243-6140-A1B3-BD903529A248}" dt="2020-04-24T07:04:11.710" v="1"/>
      <pc:docMkLst>
        <pc:docMk/>
      </pc:docMkLst>
    </pc:docChg>
  </pc:docChgLst>
  <pc:docChgLst>
    <pc:chgData userId="7184504f2534388b" providerId="LiveId" clId="{BECDC4FE-FF2D-483B-B088-262CA7E9D3DE}"/>
    <pc:docChg chg="undo custSel addSld delSld modSld">
      <pc:chgData name="" userId="7184504f2534388b" providerId="LiveId" clId="{BECDC4FE-FF2D-483B-B088-262CA7E9D3DE}" dt="2020-04-10T02:16:11.738" v="854"/>
      <pc:docMkLst>
        <pc:docMk/>
      </pc:docMkLst>
    </pc:docChg>
  </pc:docChgLst>
  <pc:docChgLst>
    <pc:chgData name="王 云杰" userId="eafb5cd0d19eb9d7" providerId="LiveId" clId="{502357FD-0D84-A541-B155-D2CB30723B31}"/>
    <pc:docChg chg="addSld modSld">
      <pc:chgData name="王 云杰" userId="eafb5cd0d19eb9d7" providerId="LiveId" clId="{502357FD-0D84-A541-B155-D2CB30723B31}" dt="2020-05-15T05:45:14.094" v="3" actId="1076"/>
      <pc:docMkLst>
        <pc:docMk/>
      </pc:docMkLst>
      <pc:sldChg chg="addSp delSp modSp new">
        <pc:chgData name="王 云杰" userId="eafb5cd0d19eb9d7" providerId="LiveId" clId="{502357FD-0D84-A541-B155-D2CB30723B31}" dt="2020-05-15T05:45:14.094" v="3" actId="1076"/>
        <pc:sldMkLst>
          <pc:docMk/>
          <pc:sldMk cId="3791331418" sldId="358"/>
        </pc:sldMkLst>
        <pc:spChg chg="del">
          <ac:chgData name="王 云杰" userId="eafb5cd0d19eb9d7" providerId="LiveId" clId="{502357FD-0D84-A541-B155-D2CB30723B31}" dt="2020-05-15T05:45:08.509" v="1"/>
          <ac:spMkLst>
            <pc:docMk/>
            <pc:sldMk cId="3791331418" sldId="358"/>
            <ac:spMk id="3" creationId="{7220DBAD-EBFC-6E44-8EC4-1C88FDE2E08F}"/>
          </ac:spMkLst>
        </pc:spChg>
        <pc:picChg chg="add mod">
          <ac:chgData name="王 云杰" userId="eafb5cd0d19eb9d7" providerId="LiveId" clId="{502357FD-0D84-A541-B155-D2CB30723B31}" dt="2020-05-15T05:45:14.094" v="3" actId="1076"/>
          <ac:picMkLst>
            <pc:docMk/>
            <pc:sldMk cId="3791331418" sldId="358"/>
            <ac:picMk id="4" creationId="{932BB8D6-B7D6-FB46-89B9-1434DC4F7AFF}"/>
          </ac:picMkLst>
        </pc:picChg>
      </pc:sldChg>
    </pc:docChg>
  </pc:docChgLst>
  <pc:docChgLst>
    <pc:chgData name="SAKATA G1NTOKI" userId="e91d3a72cd951ccc" providerId="LiveId" clId="{30224F49-779E-4510-B55A-23DF7298400D}"/>
    <pc:docChg chg="undo custSel modSld">
      <pc:chgData name="SAKATA G1NTOKI" userId="e91d3a72cd951ccc" providerId="LiveId" clId="{30224F49-779E-4510-B55A-23DF7298400D}" dt="2020-04-10T05:42:33.880" v="11"/>
      <pc:docMkLst>
        <pc:docMk/>
      </pc:docMkLst>
    </pc:docChg>
  </pc:docChgLst>
  <pc:docChgLst>
    <pc:chgData userId="ebbe12ee560835ff" providerId="LiveId" clId="{9B99EED3-2C2E-4BBC-9D70-5A4E2EA391FF}"/>
    <pc:docChg chg="custSel addSld delSld modSld">
      <pc:chgData name="" userId="ebbe12ee560835ff" providerId="LiveId" clId="{9B99EED3-2C2E-4BBC-9D70-5A4E2EA391FF}" dt="2020-05-08T09:46:51.239" v="27" actId="2696"/>
      <pc:docMkLst>
        <pc:docMk/>
      </pc:docMkLst>
    </pc:docChg>
  </pc:docChgLst>
  <pc:docChgLst>
    <pc:chgData name="郭 维泽" userId="ee29a3e457290b01" providerId="LiveId" clId="{475C4E8D-059F-354D-892D-E5CB66EE0715}"/>
    <pc:docChg chg="undo custSel addSld delSld modSld">
      <pc:chgData name="郭 维泽" userId="ee29a3e457290b01" providerId="LiveId" clId="{475C4E8D-059F-354D-892D-E5CB66EE0715}" dt="2020-05-15T07:14:20.430" v="344" actId="2696"/>
      <pc:docMkLst>
        <pc:docMk/>
      </pc:docMkLst>
      <pc:sldChg chg="modSp">
        <pc:chgData name="郭 维泽" userId="ee29a3e457290b01" providerId="LiveId" clId="{475C4E8D-059F-354D-892D-E5CB66EE0715}" dt="2020-05-15T06:52:11.487" v="46" actId="20577"/>
        <pc:sldMkLst>
          <pc:docMk/>
          <pc:sldMk cId="2579038773" sldId="339"/>
        </pc:sldMkLst>
        <pc:spChg chg="mod">
          <ac:chgData name="郭 维泽" userId="ee29a3e457290b01" providerId="LiveId" clId="{475C4E8D-059F-354D-892D-E5CB66EE0715}" dt="2020-05-15T06:52:11.487" v="46" actId="20577"/>
          <ac:spMkLst>
            <pc:docMk/>
            <pc:sldMk cId="2579038773" sldId="339"/>
            <ac:spMk id="2" creationId="{00000000-0000-0000-0000-000000000000}"/>
          </ac:spMkLst>
        </pc:spChg>
      </pc:sldChg>
      <pc:sldChg chg="addSp delSp modSp">
        <pc:chgData name="郭 维泽" userId="ee29a3e457290b01" providerId="LiveId" clId="{475C4E8D-059F-354D-892D-E5CB66EE0715}" dt="2020-05-15T07:01:51.805" v="182" actId="1036"/>
        <pc:sldMkLst>
          <pc:docMk/>
          <pc:sldMk cId="3846223399" sldId="344"/>
        </pc:sldMkLst>
        <pc:spChg chg="add del mod">
          <ac:chgData name="郭 维泽" userId="ee29a3e457290b01" providerId="LiveId" clId="{475C4E8D-059F-354D-892D-E5CB66EE0715}" dt="2020-05-15T06:48:02.868" v="12" actId="478"/>
          <ac:spMkLst>
            <pc:docMk/>
            <pc:sldMk cId="3846223399" sldId="344"/>
            <ac:spMk id="3" creationId="{5C350062-E2C0-A94A-9B93-9FCCA17CCC29}"/>
          </ac:spMkLst>
        </pc:spChg>
        <pc:spChg chg="mod">
          <ac:chgData name="郭 维泽" userId="ee29a3e457290b01" providerId="LiveId" clId="{475C4E8D-059F-354D-892D-E5CB66EE0715}" dt="2020-05-15T06:59:55.054" v="153" actId="14100"/>
          <ac:spMkLst>
            <pc:docMk/>
            <pc:sldMk cId="3846223399" sldId="344"/>
            <ac:spMk id="20" creationId="{622F2493-32AE-E440-8C67-BCE317735394}"/>
          </ac:spMkLst>
        </pc:spChg>
        <pc:graphicFrameChg chg="del mod modGraphic">
          <ac:chgData name="郭 维泽" userId="ee29a3e457290b01" providerId="LiveId" clId="{475C4E8D-059F-354D-892D-E5CB66EE0715}" dt="2020-05-15T06:48:01.124" v="11" actId="478"/>
          <ac:graphicFrameMkLst>
            <pc:docMk/>
            <pc:sldMk cId="3846223399" sldId="344"/>
            <ac:graphicFrameMk id="19" creationId="{9CF588A2-A8E7-9246-8196-805AE5C90ECA}"/>
          </ac:graphicFrameMkLst>
        </pc:graphicFrameChg>
        <pc:picChg chg="add del mod">
          <ac:chgData name="郭 维泽" userId="ee29a3e457290b01" providerId="LiveId" clId="{475C4E8D-059F-354D-892D-E5CB66EE0715}" dt="2020-05-15T06:49:52.927" v="15" actId="478"/>
          <ac:picMkLst>
            <pc:docMk/>
            <pc:sldMk cId="3846223399" sldId="344"/>
            <ac:picMk id="4" creationId="{8B9057B6-0BB2-504E-861D-525653E6B1F5}"/>
          </ac:picMkLst>
        </pc:picChg>
        <pc:picChg chg="add del mod">
          <ac:chgData name="郭 维泽" userId="ee29a3e457290b01" providerId="LiveId" clId="{475C4E8D-059F-354D-892D-E5CB66EE0715}" dt="2020-05-15T06:58:37.903" v="74"/>
          <ac:picMkLst>
            <pc:docMk/>
            <pc:sldMk cId="3846223399" sldId="344"/>
            <ac:picMk id="5" creationId="{214FB5B8-CD22-7A4B-9541-6BBA8AF4C78A}"/>
          </ac:picMkLst>
        </pc:picChg>
        <pc:picChg chg="add mod">
          <ac:chgData name="郭 维泽" userId="ee29a3e457290b01" providerId="LiveId" clId="{475C4E8D-059F-354D-892D-E5CB66EE0715}" dt="2020-05-15T07:01:51.805" v="182" actId="1036"/>
          <ac:picMkLst>
            <pc:docMk/>
            <pc:sldMk cId="3846223399" sldId="344"/>
            <ac:picMk id="6" creationId="{9E9FFEE9-97E1-964B-96A0-0D776EA452D2}"/>
          </ac:picMkLst>
        </pc:picChg>
        <pc:picChg chg="add del mod">
          <ac:chgData name="郭 维泽" userId="ee29a3e457290b01" providerId="LiveId" clId="{475C4E8D-059F-354D-892D-E5CB66EE0715}" dt="2020-05-15T07:01:02.167" v="163" actId="478"/>
          <ac:picMkLst>
            <pc:docMk/>
            <pc:sldMk cId="3846223399" sldId="344"/>
            <ac:picMk id="7" creationId="{A8E76ED5-D833-C440-9C06-B354C08CA30A}"/>
          </ac:picMkLst>
        </pc:picChg>
        <pc:picChg chg="add mod">
          <ac:chgData name="郭 维泽" userId="ee29a3e457290b01" providerId="LiveId" clId="{475C4E8D-059F-354D-892D-E5CB66EE0715}" dt="2020-05-15T07:01:51.805" v="182" actId="1036"/>
          <ac:picMkLst>
            <pc:docMk/>
            <pc:sldMk cId="3846223399" sldId="344"/>
            <ac:picMk id="21" creationId="{EDBAFCC5-6123-6042-ACC2-BA62A12F5541}"/>
          </ac:picMkLst>
        </pc:picChg>
      </pc:sldChg>
      <pc:sldChg chg="modSp">
        <pc:chgData name="郭 维泽" userId="ee29a3e457290b01" providerId="LiveId" clId="{475C4E8D-059F-354D-892D-E5CB66EE0715}" dt="2020-05-15T07:02:10.735" v="188" actId="20577"/>
        <pc:sldMkLst>
          <pc:docMk/>
          <pc:sldMk cId="862948594" sldId="356"/>
        </pc:sldMkLst>
        <pc:spChg chg="mod">
          <ac:chgData name="郭 维泽" userId="ee29a3e457290b01" providerId="LiveId" clId="{475C4E8D-059F-354D-892D-E5CB66EE0715}" dt="2020-05-15T07:02:10.735" v="188" actId="20577"/>
          <ac:spMkLst>
            <pc:docMk/>
            <pc:sldMk cId="862948594" sldId="356"/>
            <ac:spMk id="3" creationId="{092B5C77-A4D3-48B0-9CB3-32713BEC09ED}"/>
          </ac:spMkLst>
        </pc:spChg>
      </pc:sldChg>
      <pc:sldChg chg="delSp modSp">
        <pc:chgData name="郭 维泽" userId="ee29a3e457290b01" providerId="LiveId" clId="{475C4E8D-059F-354D-892D-E5CB66EE0715}" dt="2020-05-15T06:44:10.474" v="10" actId="14100"/>
        <pc:sldMkLst>
          <pc:docMk/>
          <pc:sldMk cId="3791331418" sldId="358"/>
        </pc:sldMkLst>
        <pc:spChg chg="del">
          <ac:chgData name="郭 维泽" userId="ee29a3e457290b01" providerId="LiveId" clId="{475C4E8D-059F-354D-892D-E5CB66EE0715}" dt="2020-05-15T06:44:01.345" v="8" actId="478"/>
          <ac:spMkLst>
            <pc:docMk/>
            <pc:sldMk cId="3791331418" sldId="358"/>
            <ac:spMk id="2" creationId="{DAB49087-626C-9749-B1B2-9317B98EA0A5}"/>
          </ac:spMkLst>
        </pc:spChg>
        <pc:picChg chg="mod">
          <ac:chgData name="郭 维泽" userId="ee29a3e457290b01" providerId="LiveId" clId="{475C4E8D-059F-354D-892D-E5CB66EE0715}" dt="2020-05-15T06:44:10.474" v="10" actId="14100"/>
          <ac:picMkLst>
            <pc:docMk/>
            <pc:sldMk cId="3791331418" sldId="358"/>
            <ac:picMk id="4" creationId="{932BB8D6-B7D6-FB46-89B9-1434DC4F7AFF}"/>
          </ac:picMkLst>
        </pc:picChg>
      </pc:sldChg>
      <pc:sldChg chg="addSp delSp modSp add">
        <pc:chgData name="郭 维泽" userId="ee29a3e457290b01" providerId="LiveId" clId="{475C4E8D-059F-354D-892D-E5CB66EE0715}" dt="2020-05-15T06:59:39.329" v="117" actId="167"/>
        <pc:sldMkLst>
          <pc:docMk/>
          <pc:sldMk cId="1076023989" sldId="363"/>
        </pc:sldMkLst>
        <pc:spChg chg="del">
          <ac:chgData name="郭 维泽" userId="ee29a3e457290b01" providerId="LiveId" clId="{475C4E8D-059F-354D-892D-E5CB66EE0715}" dt="2020-05-15T06:58:06.356" v="48" actId="478"/>
          <ac:spMkLst>
            <pc:docMk/>
            <pc:sldMk cId="1076023989" sldId="363"/>
            <ac:spMk id="2" creationId="{F633B052-70DA-8244-82AC-EA4CDB6BCE39}"/>
          </ac:spMkLst>
        </pc:spChg>
        <pc:spChg chg="del">
          <ac:chgData name="郭 维泽" userId="ee29a3e457290b01" providerId="LiveId" clId="{475C4E8D-059F-354D-892D-E5CB66EE0715}" dt="2020-05-15T06:58:08.603" v="49" actId="478"/>
          <ac:spMkLst>
            <pc:docMk/>
            <pc:sldMk cId="1076023989" sldId="363"/>
            <ac:spMk id="3" creationId="{E837C162-06A3-DC4E-B4BF-7EFF39A02452}"/>
          </ac:spMkLst>
        </pc:spChg>
        <pc:spChg chg="add mod">
          <ac:chgData name="郭 维泽" userId="ee29a3e457290b01" providerId="LiveId" clId="{475C4E8D-059F-354D-892D-E5CB66EE0715}" dt="2020-05-15T06:58:30.848" v="72" actId="20577"/>
          <ac:spMkLst>
            <pc:docMk/>
            <pc:sldMk cId="1076023989" sldId="363"/>
            <ac:spMk id="5" creationId="{270F5B1C-CF93-8E4E-8180-50C5CBA968C3}"/>
          </ac:spMkLst>
        </pc:spChg>
        <pc:spChg chg="mod">
          <ac:chgData name="郭 维泽" userId="ee29a3e457290b01" providerId="LiveId" clId="{475C4E8D-059F-354D-892D-E5CB66EE0715}" dt="2020-05-15T06:59:33.857" v="116"/>
          <ac:spMkLst>
            <pc:docMk/>
            <pc:sldMk cId="1076023989" sldId="363"/>
            <ac:spMk id="10" creationId="{23A3C967-D910-C142-8770-0827979673FC}"/>
          </ac:spMkLst>
        </pc:spChg>
        <pc:spChg chg="mod">
          <ac:chgData name="郭 维泽" userId="ee29a3e457290b01" providerId="LiveId" clId="{475C4E8D-059F-354D-892D-E5CB66EE0715}" dt="2020-05-15T06:59:33.857" v="116"/>
          <ac:spMkLst>
            <pc:docMk/>
            <pc:sldMk cId="1076023989" sldId="363"/>
            <ac:spMk id="11" creationId="{59A53C90-C6AF-204E-83F1-D8F873C22850}"/>
          </ac:spMkLst>
        </pc:spChg>
        <pc:spChg chg="mod">
          <ac:chgData name="郭 维泽" userId="ee29a3e457290b01" providerId="LiveId" clId="{475C4E8D-059F-354D-892D-E5CB66EE0715}" dt="2020-05-15T06:59:33.857" v="116"/>
          <ac:spMkLst>
            <pc:docMk/>
            <pc:sldMk cId="1076023989" sldId="363"/>
            <ac:spMk id="12" creationId="{88234649-F026-EA46-A590-6147AEBB37C0}"/>
          </ac:spMkLst>
        </pc:spChg>
        <pc:spChg chg="mod">
          <ac:chgData name="郭 维泽" userId="ee29a3e457290b01" providerId="LiveId" clId="{475C4E8D-059F-354D-892D-E5CB66EE0715}" dt="2020-05-15T06:59:33.857" v="116"/>
          <ac:spMkLst>
            <pc:docMk/>
            <pc:sldMk cId="1076023989" sldId="363"/>
            <ac:spMk id="13" creationId="{1AD1C86D-596B-5E46-AE2E-02AA7C3DE7D7}"/>
          </ac:spMkLst>
        </pc:spChg>
        <pc:spChg chg="mod">
          <ac:chgData name="郭 维泽" userId="ee29a3e457290b01" providerId="LiveId" clId="{475C4E8D-059F-354D-892D-E5CB66EE0715}" dt="2020-05-15T06:59:33.857" v="116"/>
          <ac:spMkLst>
            <pc:docMk/>
            <pc:sldMk cId="1076023989" sldId="363"/>
            <ac:spMk id="14" creationId="{B60D6C81-B650-6E41-B8BB-EA2EC7A55880}"/>
          </ac:spMkLst>
        </pc:spChg>
        <pc:spChg chg="mod">
          <ac:chgData name="郭 维泽" userId="ee29a3e457290b01" providerId="LiveId" clId="{475C4E8D-059F-354D-892D-E5CB66EE0715}" dt="2020-05-15T06:59:33.857" v="116"/>
          <ac:spMkLst>
            <pc:docMk/>
            <pc:sldMk cId="1076023989" sldId="363"/>
            <ac:spMk id="15" creationId="{027A5A5F-A9F5-2845-8556-9A271DC7BFFA}"/>
          </ac:spMkLst>
        </pc:spChg>
        <pc:spChg chg="mod">
          <ac:chgData name="郭 维泽" userId="ee29a3e457290b01" providerId="LiveId" clId="{475C4E8D-059F-354D-892D-E5CB66EE0715}" dt="2020-05-15T06:59:33.857" v="116"/>
          <ac:spMkLst>
            <pc:docMk/>
            <pc:sldMk cId="1076023989" sldId="363"/>
            <ac:spMk id="16" creationId="{8E44FACA-8199-5643-ADF8-6ABCCC182D4E}"/>
          </ac:spMkLst>
        </pc:spChg>
        <pc:spChg chg="mod">
          <ac:chgData name="郭 维泽" userId="ee29a3e457290b01" providerId="LiveId" clId="{475C4E8D-059F-354D-892D-E5CB66EE0715}" dt="2020-05-15T06:59:33.857" v="116"/>
          <ac:spMkLst>
            <pc:docMk/>
            <pc:sldMk cId="1076023989" sldId="363"/>
            <ac:spMk id="17" creationId="{D083DBF6-40CD-EB46-A51E-BC9A6D490878}"/>
          </ac:spMkLst>
        </pc:spChg>
        <pc:grpChg chg="add mod">
          <ac:chgData name="郭 维泽" userId="ee29a3e457290b01" providerId="LiveId" clId="{475C4E8D-059F-354D-892D-E5CB66EE0715}" dt="2020-05-15T06:59:39.329" v="117" actId="167"/>
          <ac:grpSpMkLst>
            <pc:docMk/>
            <pc:sldMk cId="1076023989" sldId="363"/>
            <ac:grpSpMk id="7" creationId="{720D92A9-3144-584C-A196-DACC370EEFC3}"/>
          </ac:grpSpMkLst>
        </pc:grpChg>
        <pc:grpChg chg="mod">
          <ac:chgData name="郭 维泽" userId="ee29a3e457290b01" providerId="LiveId" clId="{475C4E8D-059F-354D-892D-E5CB66EE0715}" dt="2020-05-15T06:59:33.857" v="116"/>
          <ac:grpSpMkLst>
            <pc:docMk/>
            <pc:sldMk cId="1076023989" sldId="363"/>
            <ac:grpSpMk id="8" creationId="{C753F829-062E-3248-8A9D-178CC2762722}"/>
          </ac:grpSpMkLst>
        </pc:grpChg>
        <pc:grpChg chg="mod">
          <ac:chgData name="郭 维泽" userId="ee29a3e457290b01" providerId="LiveId" clId="{475C4E8D-059F-354D-892D-E5CB66EE0715}" dt="2020-05-15T06:59:33.857" v="116"/>
          <ac:grpSpMkLst>
            <pc:docMk/>
            <pc:sldMk cId="1076023989" sldId="363"/>
            <ac:grpSpMk id="9" creationId="{8D3AA9CD-A185-D84F-BF71-53B8B1D1639F}"/>
          </ac:grpSpMkLst>
        </pc:grpChg>
        <pc:picChg chg="add mod">
          <ac:chgData name="郭 维泽" userId="ee29a3e457290b01" providerId="LiveId" clId="{475C4E8D-059F-354D-892D-E5CB66EE0715}" dt="2020-05-15T06:59:27.886" v="115" actId="1036"/>
          <ac:picMkLst>
            <pc:docMk/>
            <pc:sldMk cId="1076023989" sldId="363"/>
            <ac:picMk id="4" creationId="{FAE716E6-30BC-9445-80D8-B86C75B3AF70}"/>
          </ac:picMkLst>
        </pc:picChg>
        <pc:picChg chg="add mod">
          <ac:chgData name="郭 维泽" userId="ee29a3e457290b01" providerId="LiveId" clId="{475C4E8D-059F-354D-892D-E5CB66EE0715}" dt="2020-05-15T06:59:10.972" v="100" actId="1076"/>
          <ac:picMkLst>
            <pc:docMk/>
            <pc:sldMk cId="1076023989" sldId="363"/>
            <ac:picMk id="6" creationId="{2771F118-BE74-6649-A80C-3EA37A592BD8}"/>
          </ac:picMkLst>
        </pc:picChg>
      </pc:sldChg>
      <pc:sldChg chg="addSp delSp modSp add">
        <pc:chgData name="郭 维泽" userId="ee29a3e457290b01" providerId="LiveId" clId="{475C4E8D-059F-354D-892D-E5CB66EE0715}" dt="2020-05-15T07:06:46.314" v="256" actId="1076"/>
        <pc:sldMkLst>
          <pc:docMk/>
          <pc:sldMk cId="454655684" sldId="364"/>
        </pc:sldMkLst>
        <pc:spChg chg="del">
          <ac:chgData name="郭 维泽" userId="ee29a3e457290b01" providerId="LiveId" clId="{475C4E8D-059F-354D-892D-E5CB66EE0715}" dt="2020-05-15T07:03:11.380" v="191" actId="478"/>
          <ac:spMkLst>
            <pc:docMk/>
            <pc:sldMk cId="454655684" sldId="364"/>
            <ac:spMk id="2" creationId="{97A4C36B-0806-7A4B-AEA9-8AE419C389E6}"/>
          </ac:spMkLst>
        </pc:spChg>
        <pc:spChg chg="del">
          <ac:chgData name="郭 维泽" userId="ee29a3e457290b01" providerId="LiveId" clId="{475C4E8D-059F-354D-892D-E5CB66EE0715}" dt="2020-05-15T07:03:09.765" v="190" actId="478"/>
          <ac:spMkLst>
            <pc:docMk/>
            <pc:sldMk cId="454655684" sldId="364"/>
            <ac:spMk id="3" creationId="{2A9EC751-A741-2C42-B832-D9D9019CCE0D}"/>
          </ac:spMkLst>
        </pc:spChg>
        <pc:spChg chg="mod">
          <ac:chgData name="郭 维泽" userId="ee29a3e457290b01" providerId="LiveId" clId="{475C4E8D-059F-354D-892D-E5CB66EE0715}" dt="2020-05-15T07:03:19.736" v="195"/>
          <ac:spMkLst>
            <pc:docMk/>
            <pc:sldMk cId="454655684" sldId="364"/>
            <ac:spMk id="8" creationId="{4CABFB19-5C66-8E4D-88AD-D83275AA9EF9}"/>
          </ac:spMkLst>
        </pc:spChg>
        <pc:spChg chg="mod">
          <ac:chgData name="郭 维泽" userId="ee29a3e457290b01" providerId="LiveId" clId="{475C4E8D-059F-354D-892D-E5CB66EE0715}" dt="2020-05-15T07:03:19.736" v="195"/>
          <ac:spMkLst>
            <pc:docMk/>
            <pc:sldMk cId="454655684" sldId="364"/>
            <ac:spMk id="9" creationId="{61CE9879-2006-1047-86C4-01561B0D6A30}"/>
          </ac:spMkLst>
        </pc:spChg>
        <pc:spChg chg="mod">
          <ac:chgData name="郭 维泽" userId="ee29a3e457290b01" providerId="LiveId" clId="{475C4E8D-059F-354D-892D-E5CB66EE0715}" dt="2020-05-15T07:03:19.736" v="195"/>
          <ac:spMkLst>
            <pc:docMk/>
            <pc:sldMk cId="454655684" sldId="364"/>
            <ac:spMk id="10" creationId="{A0DD8EA0-1EAF-D54C-8CB8-1EBC51471186}"/>
          </ac:spMkLst>
        </pc:spChg>
        <pc:spChg chg="mod">
          <ac:chgData name="郭 维泽" userId="ee29a3e457290b01" providerId="LiveId" clId="{475C4E8D-059F-354D-892D-E5CB66EE0715}" dt="2020-05-15T07:03:19.736" v="195"/>
          <ac:spMkLst>
            <pc:docMk/>
            <pc:sldMk cId="454655684" sldId="364"/>
            <ac:spMk id="11" creationId="{E83D51C2-868C-B94B-830C-1EFCAF565A0E}"/>
          </ac:spMkLst>
        </pc:spChg>
        <pc:spChg chg="mod">
          <ac:chgData name="郭 维泽" userId="ee29a3e457290b01" providerId="LiveId" clId="{475C4E8D-059F-354D-892D-E5CB66EE0715}" dt="2020-05-15T07:03:19.736" v="195"/>
          <ac:spMkLst>
            <pc:docMk/>
            <pc:sldMk cId="454655684" sldId="364"/>
            <ac:spMk id="12" creationId="{C60E1D1B-EC9D-184F-A0DB-CF2EE40E5029}"/>
          </ac:spMkLst>
        </pc:spChg>
        <pc:spChg chg="mod">
          <ac:chgData name="郭 维泽" userId="ee29a3e457290b01" providerId="LiveId" clId="{475C4E8D-059F-354D-892D-E5CB66EE0715}" dt="2020-05-15T07:03:19.736" v="195"/>
          <ac:spMkLst>
            <pc:docMk/>
            <pc:sldMk cId="454655684" sldId="364"/>
            <ac:spMk id="13" creationId="{BAD850F9-5D0D-DB46-93F9-A87A75F7FBB2}"/>
          </ac:spMkLst>
        </pc:spChg>
        <pc:spChg chg="mod">
          <ac:chgData name="郭 维泽" userId="ee29a3e457290b01" providerId="LiveId" clId="{475C4E8D-059F-354D-892D-E5CB66EE0715}" dt="2020-05-15T07:03:19.736" v="195"/>
          <ac:spMkLst>
            <pc:docMk/>
            <pc:sldMk cId="454655684" sldId="364"/>
            <ac:spMk id="14" creationId="{8ECCDE7B-B083-AE46-B592-E36B511892DA}"/>
          </ac:spMkLst>
        </pc:spChg>
        <pc:spChg chg="mod">
          <ac:chgData name="郭 维泽" userId="ee29a3e457290b01" providerId="LiveId" clId="{475C4E8D-059F-354D-892D-E5CB66EE0715}" dt="2020-05-15T07:03:19.736" v="195"/>
          <ac:spMkLst>
            <pc:docMk/>
            <pc:sldMk cId="454655684" sldId="364"/>
            <ac:spMk id="15" creationId="{63498086-928C-C745-BC94-F78FAF298F5D}"/>
          </ac:spMkLst>
        </pc:spChg>
        <pc:spChg chg="add mod">
          <ac:chgData name="郭 维泽" userId="ee29a3e457290b01" providerId="LiveId" clId="{475C4E8D-059F-354D-892D-E5CB66EE0715}" dt="2020-05-15T07:03:33.317" v="212" actId="14100"/>
          <ac:spMkLst>
            <pc:docMk/>
            <pc:sldMk cId="454655684" sldId="364"/>
            <ac:spMk id="16" creationId="{6F9CCE57-0146-A44D-94CF-E02A573E3312}"/>
          </ac:spMkLst>
        </pc:spChg>
        <pc:grpChg chg="add mod">
          <ac:chgData name="郭 维泽" userId="ee29a3e457290b01" providerId="LiveId" clId="{475C4E8D-059F-354D-892D-E5CB66EE0715}" dt="2020-05-15T07:03:19.736" v="195"/>
          <ac:grpSpMkLst>
            <pc:docMk/>
            <pc:sldMk cId="454655684" sldId="364"/>
            <ac:grpSpMk id="5" creationId="{145CFEEA-EB0D-154C-8E1C-E6B52E58849C}"/>
          </ac:grpSpMkLst>
        </pc:grpChg>
        <pc:grpChg chg="mod">
          <ac:chgData name="郭 维泽" userId="ee29a3e457290b01" providerId="LiveId" clId="{475C4E8D-059F-354D-892D-E5CB66EE0715}" dt="2020-05-15T07:03:19.736" v="195"/>
          <ac:grpSpMkLst>
            <pc:docMk/>
            <pc:sldMk cId="454655684" sldId="364"/>
            <ac:grpSpMk id="6" creationId="{8C23964C-8306-134E-AAEA-16017F8542D7}"/>
          </ac:grpSpMkLst>
        </pc:grpChg>
        <pc:grpChg chg="mod">
          <ac:chgData name="郭 维泽" userId="ee29a3e457290b01" providerId="LiveId" clId="{475C4E8D-059F-354D-892D-E5CB66EE0715}" dt="2020-05-15T07:03:19.736" v="195"/>
          <ac:grpSpMkLst>
            <pc:docMk/>
            <pc:sldMk cId="454655684" sldId="364"/>
            <ac:grpSpMk id="7" creationId="{F1F9056F-2760-EE40-9D10-1AFF0A9D5B38}"/>
          </ac:grpSpMkLst>
        </pc:grpChg>
        <pc:picChg chg="add mod">
          <ac:chgData name="郭 维泽" userId="ee29a3e457290b01" providerId="LiveId" clId="{475C4E8D-059F-354D-892D-E5CB66EE0715}" dt="2020-05-15T07:06:46.314" v="256" actId="1076"/>
          <ac:picMkLst>
            <pc:docMk/>
            <pc:sldMk cId="454655684" sldId="364"/>
            <ac:picMk id="4" creationId="{47D353F3-C84B-8D49-81AE-680D1A1FF6DA}"/>
          </ac:picMkLst>
        </pc:picChg>
      </pc:sldChg>
      <pc:sldChg chg="addSp delSp modSp add">
        <pc:chgData name="郭 维泽" userId="ee29a3e457290b01" providerId="LiveId" clId="{475C4E8D-059F-354D-892D-E5CB66EE0715}" dt="2020-05-15T07:06:29.277" v="254" actId="1076"/>
        <pc:sldMkLst>
          <pc:docMk/>
          <pc:sldMk cId="2478752609" sldId="365"/>
        </pc:sldMkLst>
        <pc:spChg chg="add del mod">
          <ac:chgData name="郭 维泽" userId="ee29a3e457290b01" providerId="LiveId" clId="{475C4E8D-059F-354D-892D-E5CB66EE0715}" dt="2020-05-15T07:05:59.663" v="251"/>
          <ac:spMkLst>
            <pc:docMk/>
            <pc:sldMk cId="2478752609" sldId="365"/>
            <ac:spMk id="17" creationId="{B2EFAAD5-6803-9D42-B240-B75EBB603BC4}"/>
          </ac:spMkLst>
        </pc:spChg>
        <pc:picChg chg="add mod modCrop">
          <ac:chgData name="郭 维泽" userId="ee29a3e457290b01" providerId="LiveId" clId="{475C4E8D-059F-354D-892D-E5CB66EE0715}" dt="2020-05-15T07:06:29.277" v="254" actId="1076"/>
          <ac:picMkLst>
            <pc:docMk/>
            <pc:sldMk cId="2478752609" sldId="365"/>
            <ac:picMk id="2" creationId="{C4752CA7-639D-444F-8F30-F7FF8E33C93A}"/>
          </ac:picMkLst>
        </pc:picChg>
        <pc:picChg chg="add mod modCrop">
          <ac:chgData name="郭 维泽" userId="ee29a3e457290b01" providerId="LiveId" clId="{475C4E8D-059F-354D-892D-E5CB66EE0715}" dt="2020-05-15T07:06:29.277" v="254" actId="1076"/>
          <ac:picMkLst>
            <pc:docMk/>
            <pc:sldMk cId="2478752609" sldId="365"/>
            <ac:picMk id="3" creationId="{045242F8-9DC1-5045-9108-795392E74C83}"/>
          </ac:picMkLst>
        </pc:picChg>
        <pc:picChg chg="del">
          <ac:chgData name="郭 维泽" userId="ee29a3e457290b01" providerId="LiveId" clId="{475C4E8D-059F-354D-892D-E5CB66EE0715}" dt="2020-05-15T07:03:55.748" v="219" actId="478"/>
          <ac:picMkLst>
            <pc:docMk/>
            <pc:sldMk cId="2478752609" sldId="365"/>
            <ac:picMk id="4" creationId="{47D353F3-C84B-8D49-81AE-680D1A1FF6DA}"/>
          </ac:picMkLst>
        </pc:picChg>
      </pc:sldChg>
      <pc:sldChg chg="addSp modSp add">
        <pc:chgData name="郭 维泽" userId="ee29a3e457290b01" providerId="LiveId" clId="{475C4E8D-059F-354D-892D-E5CB66EE0715}" dt="2020-05-15T07:07:14.552" v="259" actId="1076"/>
        <pc:sldMkLst>
          <pc:docMk/>
          <pc:sldMk cId="918057476" sldId="366"/>
        </pc:sldMkLst>
        <pc:picChg chg="add mod">
          <ac:chgData name="郭 维泽" userId="ee29a3e457290b01" providerId="LiveId" clId="{475C4E8D-059F-354D-892D-E5CB66EE0715}" dt="2020-05-15T07:07:14.552" v="259" actId="1076"/>
          <ac:picMkLst>
            <pc:docMk/>
            <pc:sldMk cId="918057476" sldId="366"/>
            <ac:picMk id="2" creationId="{527DED7A-C0B1-504D-9CDE-C85E683805CD}"/>
          </ac:picMkLst>
        </pc:picChg>
      </pc:sldChg>
      <pc:sldChg chg="addSp delSp modSp add">
        <pc:chgData name="郭 维泽" userId="ee29a3e457290b01" providerId="LiveId" clId="{475C4E8D-059F-354D-892D-E5CB66EE0715}" dt="2020-05-15T07:09:29.891" v="297" actId="1076"/>
        <pc:sldMkLst>
          <pc:docMk/>
          <pc:sldMk cId="314271137" sldId="367"/>
        </pc:sldMkLst>
        <pc:spChg chg="mod">
          <ac:chgData name="郭 维泽" userId="ee29a3e457290b01" providerId="LiveId" clId="{475C4E8D-059F-354D-892D-E5CB66EE0715}" dt="2020-05-15T07:08:12.531" v="265" actId="20577"/>
          <ac:spMkLst>
            <pc:docMk/>
            <pc:sldMk cId="314271137" sldId="367"/>
            <ac:spMk id="16" creationId="{6F9CCE57-0146-A44D-94CF-E02A573E3312}"/>
          </ac:spMkLst>
        </pc:spChg>
        <pc:spChg chg="add del mod">
          <ac:chgData name="郭 维泽" userId="ee29a3e457290b01" providerId="LiveId" clId="{475C4E8D-059F-354D-892D-E5CB66EE0715}" dt="2020-05-15T07:09:29.891" v="297" actId="1076"/>
          <ac:spMkLst>
            <pc:docMk/>
            <pc:sldMk cId="314271137" sldId="367"/>
            <ac:spMk id="17" creationId="{6EC2CD45-97AA-6F42-9674-C09D417495FC}"/>
          </ac:spMkLst>
        </pc:spChg>
        <pc:picChg chg="add mod">
          <ac:chgData name="郭 维泽" userId="ee29a3e457290b01" providerId="LiveId" clId="{475C4E8D-059F-354D-892D-E5CB66EE0715}" dt="2020-05-15T07:08:07.015" v="263" actId="1076"/>
          <ac:picMkLst>
            <pc:docMk/>
            <pc:sldMk cId="314271137" sldId="367"/>
            <ac:picMk id="2" creationId="{31798382-E6FF-6343-A69D-021E36D90291}"/>
          </ac:picMkLst>
        </pc:picChg>
      </pc:sldChg>
      <pc:sldChg chg="addSp modSp add">
        <pc:chgData name="郭 维泽" userId="ee29a3e457290b01" providerId="LiveId" clId="{475C4E8D-059F-354D-892D-E5CB66EE0715}" dt="2020-05-15T07:10:04.001" v="305" actId="1076"/>
        <pc:sldMkLst>
          <pc:docMk/>
          <pc:sldMk cId="3688300994" sldId="368"/>
        </pc:sldMkLst>
        <pc:spChg chg="mod">
          <ac:chgData name="郭 维泽" userId="ee29a3e457290b01" providerId="LiveId" clId="{475C4E8D-059F-354D-892D-E5CB66EE0715}" dt="2020-05-15T07:09:34.985" v="299" actId="20577"/>
          <ac:spMkLst>
            <pc:docMk/>
            <pc:sldMk cId="3688300994" sldId="368"/>
            <ac:spMk id="16" creationId="{6F9CCE57-0146-A44D-94CF-E02A573E3312}"/>
          </ac:spMkLst>
        </pc:spChg>
        <pc:picChg chg="add mod">
          <ac:chgData name="郭 维泽" userId="ee29a3e457290b01" providerId="LiveId" clId="{475C4E8D-059F-354D-892D-E5CB66EE0715}" dt="2020-05-15T07:10:04.001" v="305" actId="1076"/>
          <ac:picMkLst>
            <pc:docMk/>
            <pc:sldMk cId="3688300994" sldId="368"/>
            <ac:picMk id="2" creationId="{D252B06C-13A3-5A4C-9A89-3FFB0DCE8842}"/>
          </ac:picMkLst>
        </pc:picChg>
      </pc:sldChg>
      <pc:sldChg chg="addSp modSp add">
        <pc:chgData name="郭 维泽" userId="ee29a3e457290b01" providerId="LiveId" clId="{475C4E8D-059F-354D-892D-E5CB66EE0715}" dt="2020-05-15T07:10:38.098" v="313" actId="1076"/>
        <pc:sldMkLst>
          <pc:docMk/>
          <pc:sldMk cId="1264588156" sldId="369"/>
        </pc:sldMkLst>
        <pc:spChg chg="mod">
          <ac:chgData name="郭 维泽" userId="ee29a3e457290b01" providerId="LiveId" clId="{475C4E8D-059F-354D-892D-E5CB66EE0715}" dt="2020-05-15T07:10:10.298" v="307" actId="20577"/>
          <ac:spMkLst>
            <pc:docMk/>
            <pc:sldMk cId="1264588156" sldId="369"/>
            <ac:spMk id="16" creationId="{6F9CCE57-0146-A44D-94CF-E02A573E3312}"/>
          </ac:spMkLst>
        </pc:spChg>
        <pc:picChg chg="add mod">
          <ac:chgData name="郭 维泽" userId="ee29a3e457290b01" providerId="LiveId" clId="{475C4E8D-059F-354D-892D-E5CB66EE0715}" dt="2020-05-15T07:10:38.098" v="313" actId="1076"/>
          <ac:picMkLst>
            <pc:docMk/>
            <pc:sldMk cId="1264588156" sldId="369"/>
            <ac:picMk id="2" creationId="{930D2217-105C-4F4B-8A13-6E6AF29185CF}"/>
          </ac:picMkLst>
        </pc:picChg>
      </pc:sldChg>
      <pc:sldChg chg="addSp delSp modSp add">
        <pc:chgData name="郭 维泽" userId="ee29a3e457290b01" providerId="LiveId" clId="{475C4E8D-059F-354D-892D-E5CB66EE0715}" dt="2020-05-15T07:13:08.542" v="331" actId="1076"/>
        <pc:sldMkLst>
          <pc:docMk/>
          <pc:sldMk cId="40297832" sldId="370"/>
        </pc:sldMkLst>
        <pc:spChg chg="mod">
          <ac:chgData name="郭 维泽" userId="ee29a3e457290b01" providerId="LiveId" clId="{475C4E8D-059F-354D-892D-E5CB66EE0715}" dt="2020-05-15T07:10:47.656" v="315" actId="20577"/>
          <ac:spMkLst>
            <pc:docMk/>
            <pc:sldMk cId="40297832" sldId="370"/>
            <ac:spMk id="16" creationId="{6F9CCE57-0146-A44D-94CF-E02A573E3312}"/>
          </ac:spMkLst>
        </pc:spChg>
        <pc:picChg chg="add del mod">
          <ac:chgData name="郭 维泽" userId="ee29a3e457290b01" providerId="LiveId" clId="{475C4E8D-059F-354D-892D-E5CB66EE0715}" dt="2020-05-15T07:12:24.664" v="322" actId="478"/>
          <ac:picMkLst>
            <pc:docMk/>
            <pc:sldMk cId="40297832" sldId="370"/>
            <ac:picMk id="2" creationId="{CF3B6EB1-7985-5A42-A1C3-D1614AB5392C}"/>
          </ac:picMkLst>
        </pc:picChg>
        <pc:picChg chg="add mod">
          <ac:chgData name="郭 维泽" userId="ee29a3e457290b01" providerId="LiveId" clId="{475C4E8D-059F-354D-892D-E5CB66EE0715}" dt="2020-05-15T07:13:08.542" v="331" actId="1076"/>
          <ac:picMkLst>
            <pc:docMk/>
            <pc:sldMk cId="40297832" sldId="370"/>
            <ac:picMk id="3" creationId="{4914125B-F0B8-214F-A4D0-F81D5841914D}"/>
          </ac:picMkLst>
        </pc:picChg>
      </pc:sldChg>
      <pc:sldChg chg="addSp modSp add">
        <pc:chgData name="郭 维泽" userId="ee29a3e457290b01" providerId="LiveId" clId="{475C4E8D-059F-354D-892D-E5CB66EE0715}" dt="2020-05-15T07:14:10.582" v="341" actId="1076"/>
        <pc:sldMkLst>
          <pc:docMk/>
          <pc:sldMk cId="3321845170" sldId="371"/>
        </pc:sldMkLst>
        <pc:spChg chg="mod">
          <ac:chgData name="郭 维泽" userId="ee29a3e457290b01" providerId="LiveId" clId="{475C4E8D-059F-354D-892D-E5CB66EE0715}" dt="2020-05-15T07:13:02.247" v="330" actId="20577"/>
          <ac:spMkLst>
            <pc:docMk/>
            <pc:sldMk cId="3321845170" sldId="371"/>
            <ac:spMk id="16" creationId="{6F9CCE57-0146-A44D-94CF-E02A573E3312}"/>
          </ac:spMkLst>
        </pc:spChg>
        <pc:picChg chg="add mod">
          <ac:chgData name="郭 维泽" userId="ee29a3e457290b01" providerId="LiveId" clId="{475C4E8D-059F-354D-892D-E5CB66EE0715}" dt="2020-05-15T07:14:10.582" v="341" actId="1076"/>
          <ac:picMkLst>
            <pc:docMk/>
            <pc:sldMk cId="3321845170" sldId="371"/>
            <ac:picMk id="2" creationId="{8CD78965-CC47-1A42-88DF-36DDAFCD4015}"/>
          </ac:picMkLst>
        </pc:picChg>
      </pc:sldChg>
      <pc:sldChg chg="addSp modSp add">
        <pc:chgData name="郭 维泽" userId="ee29a3e457290b01" providerId="LiveId" clId="{475C4E8D-059F-354D-892D-E5CB66EE0715}" dt="2020-05-15T07:13:56.175" v="339" actId="1076"/>
        <pc:sldMkLst>
          <pc:docMk/>
          <pc:sldMk cId="3491162218" sldId="372"/>
        </pc:sldMkLst>
        <pc:spChg chg="mod">
          <ac:chgData name="郭 维泽" userId="ee29a3e457290b01" providerId="LiveId" clId="{475C4E8D-059F-354D-892D-E5CB66EE0715}" dt="2020-05-15T07:13:22.917" v="334" actId="20577"/>
          <ac:spMkLst>
            <pc:docMk/>
            <pc:sldMk cId="3491162218" sldId="372"/>
            <ac:spMk id="16" creationId="{6F9CCE57-0146-A44D-94CF-E02A573E3312}"/>
          </ac:spMkLst>
        </pc:spChg>
        <pc:picChg chg="add mod">
          <ac:chgData name="郭 维泽" userId="ee29a3e457290b01" providerId="LiveId" clId="{475C4E8D-059F-354D-892D-E5CB66EE0715}" dt="2020-05-15T07:13:56.175" v="339" actId="1076"/>
          <ac:picMkLst>
            <pc:docMk/>
            <pc:sldMk cId="3491162218" sldId="372"/>
            <ac:picMk id="2" creationId="{0F24AAEA-A7D9-FB49-9E14-CF8491C88EED}"/>
          </ac:picMkLst>
        </pc:picChg>
      </pc:sldChg>
      <pc:sldChg chg="add del">
        <pc:chgData name="郭 维泽" userId="ee29a3e457290b01" providerId="LiveId" clId="{475C4E8D-059F-354D-892D-E5CB66EE0715}" dt="2020-05-15T07:14:20.419" v="342" actId="2696"/>
        <pc:sldMkLst>
          <pc:docMk/>
          <pc:sldMk cId="1148873460" sldId="373"/>
        </pc:sldMkLst>
      </pc:sldChg>
      <pc:sldChg chg="add del">
        <pc:chgData name="郭 维泽" userId="ee29a3e457290b01" providerId="LiveId" clId="{475C4E8D-059F-354D-892D-E5CB66EE0715}" dt="2020-05-15T07:14:20.425" v="343" actId="2696"/>
        <pc:sldMkLst>
          <pc:docMk/>
          <pc:sldMk cId="1612503108" sldId="374"/>
        </pc:sldMkLst>
      </pc:sldChg>
      <pc:sldChg chg="add del">
        <pc:chgData name="郭 维泽" userId="ee29a3e457290b01" providerId="LiveId" clId="{475C4E8D-059F-354D-892D-E5CB66EE0715}" dt="2020-05-15T07:14:20.430" v="344" actId="2696"/>
        <pc:sldMkLst>
          <pc:docMk/>
          <pc:sldMk cId="36906857" sldId="375"/>
        </pc:sldMkLst>
      </pc:sldChg>
    </pc:docChg>
  </pc:docChgLst>
  <pc:docChgLst>
    <pc:chgData name="SAKATA G1NTOKI" userId="e91d3a72cd951ccc" providerId="LiveId" clId="{C93C1958-DE0F-4229-AA63-03C9CDAE46F9}"/>
    <pc:docChg chg="undo custSel addSld delSld modSld">
      <pc:chgData name="SAKATA G1NTOKI" userId="e91d3a72cd951ccc" providerId="LiveId" clId="{C93C1958-DE0F-4229-AA63-03C9CDAE46F9}" dt="2020-04-24T06:35:36.185" v="747"/>
      <pc:docMkLst>
        <pc:docMk/>
      </pc:docMkLst>
      <pc:sldChg chg="modSp add mod">
        <pc:chgData name="SAKATA G1NTOKI" userId="e91d3a72cd951ccc" providerId="LiveId" clId="{C93C1958-DE0F-4229-AA63-03C9CDAE46F9}" dt="2020-04-24T00:49:39.948" v="17"/>
        <pc:sldMkLst>
          <pc:docMk/>
          <pc:sldMk cId="743209947" sldId="315"/>
        </pc:sldMkLst>
        <pc:spChg chg="mod">
          <ac:chgData name="SAKATA G1NTOKI" userId="e91d3a72cd951ccc" providerId="LiveId" clId="{C93C1958-DE0F-4229-AA63-03C9CDAE46F9}" dt="2020-04-24T00:49:39.948" v="17"/>
          <ac:spMkLst>
            <pc:docMk/>
            <pc:sldMk cId="743209947" sldId="315"/>
            <ac:spMk id="2" creationId="{00000000-0000-0000-0000-000000000000}"/>
          </ac:spMkLst>
        </pc:spChg>
      </pc:sldChg>
    </pc:docChg>
  </pc:docChgLst>
  <pc:docChgLst>
    <pc:chgData name="SAKATA G1NTOKI" userId="e91d3a72cd951ccc" providerId="LiveId" clId="{42E99283-371A-4D7A-BABF-666F74A9A6FC}"/>
    <pc:docChg chg="undo redo custSel addSld delSld modSld">
      <pc:chgData name="SAKATA G1NTOKI" userId="e91d3a72cd951ccc" providerId="LiveId" clId="{42E99283-371A-4D7A-BABF-666F74A9A6FC}" dt="2020-05-08T06:04:20.325" v="336" actId="20577"/>
      <pc:docMkLst>
        <pc:docMk/>
      </pc:docMkLst>
      <pc:sldChg chg="modSp mod">
        <pc:chgData name="SAKATA G1NTOKI" userId="e91d3a72cd951ccc" providerId="LiveId" clId="{42E99283-371A-4D7A-BABF-666F74A9A6FC}" dt="2020-05-08T05:17:10.620" v="10"/>
        <pc:sldMkLst>
          <pc:docMk/>
          <pc:sldMk cId="2579038773" sldId="339"/>
        </pc:sldMkLst>
        <pc:spChg chg="mod">
          <ac:chgData name="SAKATA G1NTOKI" userId="e91d3a72cd951ccc" providerId="LiveId" clId="{42E99283-371A-4D7A-BABF-666F74A9A6FC}" dt="2020-05-08T05:17:10.620" v="10"/>
          <ac:spMkLst>
            <pc:docMk/>
            <pc:sldMk cId="2579038773" sldId="339"/>
            <ac:spMk id="2" creationId="{00000000-0000-0000-0000-000000000000}"/>
          </ac:spMkLst>
        </pc:spChg>
      </pc:sldChg>
    </pc:docChg>
  </pc:docChgLst>
  <pc:docChgLst>
    <pc:chgData name="郭 维泽" userId="ee29a3e457290b01" providerId="LiveId" clId="{B75408B8-1A13-3444-895F-A1D6387B54A5}"/>
    <pc:docChg chg="undo custSel addSld modSld">
      <pc:chgData name="郭 维泽" userId="ee29a3e457290b01" providerId="LiveId" clId="{B75408B8-1A13-3444-895F-A1D6387B54A5}" dt="2020-04-10T08:14:16.877" v="66" actId="1076"/>
      <pc:docMkLst>
        <pc:docMk/>
      </pc:docMkLst>
    </pc:docChg>
  </pc:docChgLst>
  <pc:docChgLst>
    <pc:chgData userId="b8a2fd202a2fe8c3" providerId="LiveId" clId="{3C42D17A-840A-461A-A094-06EE1DBD1801}"/>
    <pc:docChg chg="custSel addSld modSld">
      <pc:chgData name="" userId="b8a2fd202a2fe8c3" providerId="LiveId" clId="{3C42D17A-840A-461A-A094-06EE1DBD1801}" dt="2020-04-10T02:03:23.898" v="97" actId="14100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2020/5/15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018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10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03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/>
          <p:nvPr/>
        </p:nvCxnSpPr>
        <p:spPr>
          <a:xfrm flipH="1">
            <a:off x="8568518" y="48823"/>
            <a:ext cx="1432318" cy="1488982"/>
          </a:xfrm>
          <a:prstGeom prst="line">
            <a:avLst/>
          </a:prstGeom>
          <a:ln w="9525">
            <a:solidFill>
              <a:srgbClr val="E94236"/>
            </a:solidFill>
            <a:prstDash val="solid"/>
            <a:miter/>
          </a:ln>
        </p:spPr>
      </p:cxnSp>
      <p:cxnSp>
        <p:nvCxnSpPr>
          <p:cNvPr id="41" name="直接连接符 40"/>
          <p:cNvCxnSpPr/>
          <p:nvPr/>
        </p:nvCxnSpPr>
        <p:spPr>
          <a:xfrm flipH="1">
            <a:off x="8267272" y="1222738"/>
            <a:ext cx="402115" cy="432997"/>
          </a:xfrm>
          <a:prstGeom prst="line">
            <a:avLst/>
          </a:prstGeom>
          <a:ln w="9525">
            <a:solidFill>
              <a:srgbClr val="4384F1"/>
            </a:solidFill>
            <a:prstDash val="solid"/>
            <a:miter/>
          </a:ln>
        </p:spPr>
      </p:cxnSp>
      <p:cxnSp>
        <p:nvCxnSpPr>
          <p:cNvPr id="42" name="直接连接符 41"/>
          <p:cNvCxnSpPr/>
          <p:nvPr/>
        </p:nvCxnSpPr>
        <p:spPr>
          <a:xfrm flipH="1">
            <a:off x="1733016" y="5549453"/>
            <a:ext cx="992803" cy="1047163"/>
          </a:xfrm>
          <a:prstGeom prst="line">
            <a:avLst/>
          </a:prstGeom>
          <a:ln w="9525">
            <a:solidFill>
              <a:srgbClr val="33A952"/>
            </a:solidFill>
            <a:prstDash val="solid"/>
            <a:miter/>
          </a:ln>
        </p:spPr>
      </p:cxnSp>
      <p:cxnSp>
        <p:nvCxnSpPr>
          <p:cNvPr id="43" name="直接连接符 42"/>
          <p:cNvCxnSpPr/>
          <p:nvPr/>
        </p:nvCxnSpPr>
        <p:spPr>
          <a:xfrm flipH="1">
            <a:off x="2595393" y="5109442"/>
            <a:ext cx="816713" cy="853366"/>
          </a:xfrm>
          <a:prstGeom prst="line">
            <a:avLst/>
          </a:prstGeom>
          <a:ln w="9525">
            <a:solidFill>
              <a:srgbClr val="FBBD06"/>
            </a:solidFill>
            <a:prstDash val="solid"/>
            <a:miter/>
          </a:ln>
        </p:spPr>
      </p:cxnSp>
      <p:sp>
        <p:nvSpPr>
          <p:cNvPr id="47" name="椭圆 46"/>
          <p:cNvSpPr/>
          <p:nvPr/>
        </p:nvSpPr>
        <p:spPr>
          <a:xfrm rot="13620000" flipH="1" flipV="1">
            <a:off x="3655059" y="5368122"/>
            <a:ext cx="158611" cy="392578"/>
          </a:xfrm>
          <a:prstGeom prst="ellipse">
            <a:avLst/>
          </a:prstGeom>
          <a:solidFill>
            <a:srgbClr val="4384F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 rot="13620000" flipH="1" flipV="1">
            <a:off x="1083115" y="5677472"/>
            <a:ext cx="231354" cy="503486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 rot="13620000" flipH="1" flipV="1">
            <a:off x="10234250" y="715994"/>
            <a:ext cx="100646" cy="286001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 rot="13620000" flipH="1" flipV="1">
            <a:off x="8197797" y="802967"/>
            <a:ext cx="100646" cy="286001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171" y="1341470"/>
            <a:ext cx="10825657" cy="2248200"/>
          </a:xfrm>
          <a:prstGeom prst="rect">
            <a:avLst/>
          </a:prstGeom>
          <a:noFill/>
        </p:spPr>
        <p:txBody>
          <a:bodyPr wrap="none"/>
          <a:lstStyle/>
          <a:p>
            <a:pPr algn="ctr"/>
            <a:r>
              <a:rPr lang="zh-CN" sz="4800" b="1">
                <a:latin typeface="微软雅黑"/>
                <a:ea typeface="微软雅黑"/>
              </a:rPr>
              <a:t>WeChatterBot</a:t>
            </a:r>
            <a:r>
              <a:rPr lang="en-US" altLang="zh-CN" sz="4800" b="1">
                <a:latin typeface="微软雅黑"/>
                <a:ea typeface="微软雅黑"/>
              </a:rPr>
              <a:t>——</a:t>
            </a:r>
          </a:p>
          <a:p>
            <a:pPr algn="ctr"/>
            <a:r>
              <a:rPr lang="zh-CN" altLang="en-US" sz="4800" b="1">
                <a:latin typeface="微软雅黑"/>
              </a:rPr>
              <a:t>基于</a:t>
            </a:r>
            <a:r>
              <a:rPr lang="en-US" altLang="zh-CN" sz="4800" b="1">
                <a:latin typeface="微软雅黑"/>
              </a:rPr>
              <a:t>Chatterbot</a:t>
            </a:r>
            <a:r>
              <a:rPr lang="zh-CN" altLang="en-US" sz="4800" b="1">
                <a:latin typeface="微软雅黑"/>
              </a:rPr>
              <a:t>架构的微信聊天机器人</a:t>
            </a:r>
            <a:endParaRPr lang="zh-CN" sz="4800" b="1">
              <a:latin typeface="微软雅黑"/>
              <a:ea typeface="微软雅黑"/>
            </a:endParaRPr>
          </a:p>
          <a:p>
            <a:pPr algn="ctr"/>
            <a:r>
              <a:rPr lang="zh-CN" sz="4800" b="1">
                <a:latin typeface="微软雅黑"/>
                <a:ea typeface="微软雅黑"/>
              </a:rPr>
              <a:t>E组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68104" y="3866995"/>
            <a:ext cx="5255790" cy="1517845"/>
          </a:xfrm>
          <a:prstGeom prst="rect">
            <a:avLst/>
          </a:prstGeom>
          <a:noFill/>
        </p:spPr>
        <p:txBody>
          <a:bodyPr wrap="square"/>
          <a:lstStyle/>
          <a:p>
            <a:pPr>
              <a:lnSpc>
                <a:spcPct val="150000"/>
              </a:lnSpc>
            </a:pPr>
            <a:r>
              <a:rPr lang="zh-CN" sz="2800" dirty="0">
                <a:latin typeface="微软雅黑"/>
                <a:ea typeface="微软雅黑"/>
              </a:rPr>
              <a:t>成员：郭维泽、李书缘、吕江枫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微软雅黑"/>
                <a:ea typeface="微软雅黑"/>
              </a:rPr>
              <a:t>	</a:t>
            </a:r>
            <a:r>
              <a:rPr lang="zh-CN" sz="2800" dirty="0">
                <a:latin typeface="微软雅黑"/>
                <a:ea typeface="微软雅黑"/>
              </a:rPr>
              <a:t> 王元玮、王云杰、张延钊</a:t>
            </a:r>
            <a:endParaRPr lang="lat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45CFEEA-EB0D-154C-8E1C-E6B52E58849C}"/>
              </a:ext>
            </a:extLst>
          </p:cNvPr>
          <p:cNvGrpSpPr/>
          <p:nvPr/>
        </p:nvGrpSpPr>
        <p:grpSpPr>
          <a:xfrm>
            <a:off x="9201509" y="6257222"/>
            <a:ext cx="2990501" cy="600778"/>
            <a:chOff x="9201509" y="6257222"/>
            <a:chExt cx="2990501" cy="6007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C23964C-8306-134E-AAEA-16017F8542D7}"/>
                </a:ext>
              </a:extLst>
            </p:cNvPr>
            <p:cNvGrpSpPr/>
            <p:nvPr/>
          </p:nvGrpSpPr>
          <p:grpSpPr>
            <a:xfrm>
              <a:off x="9677269" y="6257222"/>
              <a:ext cx="2514741" cy="600778"/>
              <a:chOff x="9667929" y="3431331"/>
              <a:chExt cx="1058640" cy="216000"/>
            </a:xfrm>
          </p:grpSpPr>
          <p:sp>
            <p:nvSpPr>
              <p:cNvPr id="12" name="等腰三角形 139">
                <a:extLst>
                  <a:ext uri="{FF2B5EF4-FFF2-40B4-BE49-F238E27FC236}">
                    <a16:creationId xmlns:a16="http://schemas.microsoft.com/office/drawing/2014/main" id="{C60E1D1B-EC9D-184F-A0DB-CF2EE40E502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40">
                <a:extLst>
                  <a:ext uri="{FF2B5EF4-FFF2-40B4-BE49-F238E27FC236}">
                    <a16:creationId xmlns:a16="http://schemas.microsoft.com/office/drawing/2014/main" id="{BAD850F9-5D0D-DB46-93F9-A87A75F7FBB2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等腰三角形 141">
                <a:extLst>
                  <a:ext uri="{FF2B5EF4-FFF2-40B4-BE49-F238E27FC236}">
                    <a16:creationId xmlns:a16="http://schemas.microsoft.com/office/drawing/2014/main" id="{8ECCDE7B-B083-AE46-B592-E36B511892DA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2">
                <a:extLst>
                  <a:ext uri="{FF2B5EF4-FFF2-40B4-BE49-F238E27FC236}">
                    <a16:creationId xmlns:a16="http://schemas.microsoft.com/office/drawing/2014/main" id="{63498086-928C-C745-BC94-F78FAF298F5D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1F9056F-2760-EE40-9D10-1AFF0A9D5B38}"/>
                </a:ext>
              </a:extLst>
            </p:cNvPr>
            <p:cNvGrpSpPr/>
            <p:nvPr/>
          </p:nvGrpSpPr>
          <p:grpSpPr>
            <a:xfrm>
              <a:off x="9201509" y="6610992"/>
              <a:ext cx="1033854" cy="246990"/>
              <a:chOff x="9667929" y="3431331"/>
              <a:chExt cx="1058640" cy="216000"/>
            </a:xfrm>
          </p:grpSpPr>
          <p:sp>
            <p:nvSpPr>
              <p:cNvPr id="8" name="等腰三角形 135">
                <a:extLst>
                  <a:ext uri="{FF2B5EF4-FFF2-40B4-BE49-F238E27FC236}">
                    <a16:creationId xmlns:a16="http://schemas.microsoft.com/office/drawing/2014/main" id="{4CABFB19-5C66-8E4D-88AD-D83275AA9EF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等腰三角形 136">
                <a:extLst>
                  <a:ext uri="{FF2B5EF4-FFF2-40B4-BE49-F238E27FC236}">
                    <a16:creationId xmlns:a16="http://schemas.microsoft.com/office/drawing/2014/main" id="{61CE9879-2006-1047-86C4-01561B0D6A30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等腰三角形 137">
                <a:extLst>
                  <a:ext uri="{FF2B5EF4-FFF2-40B4-BE49-F238E27FC236}">
                    <a16:creationId xmlns:a16="http://schemas.microsoft.com/office/drawing/2014/main" id="{A0DD8EA0-1EAF-D54C-8CB8-1EBC51471186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8">
                <a:extLst>
                  <a:ext uri="{FF2B5EF4-FFF2-40B4-BE49-F238E27FC236}">
                    <a16:creationId xmlns:a16="http://schemas.microsoft.com/office/drawing/2014/main" id="{E83D51C2-868C-B94B-830C-1EFCAF565A0E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F9CCE57-0146-A44D-94CF-E02A573E3312}"/>
              </a:ext>
            </a:extLst>
          </p:cNvPr>
          <p:cNvSpPr txBox="1"/>
          <p:nvPr/>
        </p:nvSpPr>
        <p:spPr>
          <a:xfrm>
            <a:off x="432000" y="216000"/>
            <a:ext cx="4024385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 dirty="0"/>
              <a:t>测试需求</a:t>
            </a:r>
            <a:r>
              <a:rPr lang="en-US" altLang="zh-CN" sz="4400" b="1" dirty="0"/>
              <a:t>TR06</a:t>
            </a:r>
            <a:endParaRPr lang="zh-CN" sz="4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52B06C-13A3-5A4C-9A89-3FFB0DCE8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1" y="1642533"/>
            <a:ext cx="6011025" cy="3717651"/>
          </a:xfrm>
          <a:prstGeom prst="rect">
            <a:avLst/>
          </a:prstGeom>
        </p:spPr>
      </p:pic>
      <p:pic>
        <p:nvPicPr>
          <p:cNvPr id="3" name="图片 3" descr="一些文字和图片的手机截图&#10;&#10;已生成高可信度的说明">
            <a:extLst>
              <a:ext uri="{FF2B5EF4-FFF2-40B4-BE49-F238E27FC236}">
                <a16:creationId xmlns:a16="http://schemas.microsoft.com/office/drawing/2014/main" id="{98738F51-5017-4ABC-BAB1-154D6460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337" y="1970050"/>
            <a:ext cx="4681959" cy="32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0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45CFEEA-EB0D-154C-8E1C-E6B52E58849C}"/>
              </a:ext>
            </a:extLst>
          </p:cNvPr>
          <p:cNvGrpSpPr/>
          <p:nvPr/>
        </p:nvGrpSpPr>
        <p:grpSpPr>
          <a:xfrm>
            <a:off x="9201509" y="6257222"/>
            <a:ext cx="2990501" cy="600778"/>
            <a:chOff x="9201509" y="6257222"/>
            <a:chExt cx="2990501" cy="6007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C23964C-8306-134E-AAEA-16017F8542D7}"/>
                </a:ext>
              </a:extLst>
            </p:cNvPr>
            <p:cNvGrpSpPr/>
            <p:nvPr/>
          </p:nvGrpSpPr>
          <p:grpSpPr>
            <a:xfrm>
              <a:off x="9677269" y="6257222"/>
              <a:ext cx="2514741" cy="600778"/>
              <a:chOff x="9667929" y="3431331"/>
              <a:chExt cx="1058640" cy="216000"/>
            </a:xfrm>
          </p:grpSpPr>
          <p:sp>
            <p:nvSpPr>
              <p:cNvPr id="12" name="等腰三角形 139">
                <a:extLst>
                  <a:ext uri="{FF2B5EF4-FFF2-40B4-BE49-F238E27FC236}">
                    <a16:creationId xmlns:a16="http://schemas.microsoft.com/office/drawing/2014/main" id="{C60E1D1B-EC9D-184F-A0DB-CF2EE40E502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40">
                <a:extLst>
                  <a:ext uri="{FF2B5EF4-FFF2-40B4-BE49-F238E27FC236}">
                    <a16:creationId xmlns:a16="http://schemas.microsoft.com/office/drawing/2014/main" id="{BAD850F9-5D0D-DB46-93F9-A87A75F7FBB2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等腰三角形 141">
                <a:extLst>
                  <a:ext uri="{FF2B5EF4-FFF2-40B4-BE49-F238E27FC236}">
                    <a16:creationId xmlns:a16="http://schemas.microsoft.com/office/drawing/2014/main" id="{8ECCDE7B-B083-AE46-B592-E36B511892DA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2">
                <a:extLst>
                  <a:ext uri="{FF2B5EF4-FFF2-40B4-BE49-F238E27FC236}">
                    <a16:creationId xmlns:a16="http://schemas.microsoft.com/office/drawing/2014/main" id="{63498086-928C-C745-BC94-F78FAF298F5D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1F9056F-2760-EE40-9D10-1AFF0A9D5B38}"/>
                </a:ext>
              </a:extLst>
            </p:cNvPr>
            <p:cNvGrpSpPr/>
            <p:nvPr/>
          </p:nvGrpSpPr>
          <p:grpSpPr>
            <a:xfrm>
              <a:off x="9201509" y="6610992"/>
              <a:ext cx="1033854" cy="246990"/>
              <a:chOff x="9667929" y="3431331"/>
              <a:chExt cx="1058640" cy="216000"/>
            </a:xfrm>
          </p:grpSpPr>
          <p:sp>
            <p:nvSpPr>
              <p:cNvPr id="8" name="等腰三角形 135">
                <a:extLst>
                  <a:ext uri="{FF2B5EF4-FFF2-40B4-BE49-F238E27FC236}">
                    <a16:creationId xmlns:a16="http://schemas.microsoft.com/office/drawing/2014/main" id="{4CABFB19-5C66-8E4D-88AD-D83275AA9EF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等腰三角形 136">
                <a:extLst>
                  <a:ext uri="{FF2B5EF4-FFF2-40B4-BE49-F238E27FC236}">
                    <a16:creationId xmlns:a16="http://schemas.microsoft.com/office/drawing/2014/main" id="{61CE9879-2006-1047-86C4-01561B0D6A30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等腰三角形 137">
                <a:extLst>
                  <a:ext uri="{FF2B5EF4-FFF2-40B4-BE49-F238E27FC236}">
                    <a16:creationId xmlns:a16="http://schemas.microsoft.com/office/drawing/2014/main" id="{A0DD8EA0-1EAF-D54C-8CB8-1EBC51471186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8">
                <a:extLst>
                  <a:ext uri="{FF2B5EF4-FFF2-40B4-BE49-F238E27FC236}">
                    <a16:creationId xmlns:a16="http://schemas.microsoft.com/office/drawing/2014/main" id="{E83D51C2-868C-B94B-830C-1EFCAF565A0E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F9CCE57-0146-A44D-94CF-E02A573E3312}"/>
              </a:ext>
            </a:extLst>
          </p:cNvPr>
          <p:cNvSpPr txBox="1"/>
          <p:nvPr/>
        </p:nvSpPr>
        <p:spPr>
          <a:xfrm>
            <a:off x="432000" y="216000"/>
            <a:ext cx="4024385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 dirty="0"/>
              <a:t>测试需求</a:t>
            </a:r>
            <a:r>
              <a:rPr lang="en-US" altLang="zh-CN" sz="4400" b="1" dirty="0"/>
              <a:t>TR07</a:t>
            </a:r>
            <a:endParaRPr lang="zh-CN" sz="4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0D2217-105C-4F4B-8A13-6E6AF291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06" y="1880647"/>
            <a:ext cx="6692922" cy="3366780"/>
          </a:xfrm>
          <a:prstGeom prst="rect">
            <a:avLst/>
          </a:prstGeom>
        </p:spPr>
      </p:pic>
      <p:pic>
        <p:nvPicPr>
          <p:cNvPr id="3" name="图片 3" descr="图片包含 游戏机, 文字&#10;&#10;已生成极高可信度的说明">
            <a:extLst>
              <a:ext uri="{FF2B5EF4-FFF2-40B4-BE49-F238E27FC236}">
                <a16:creationId xmlns:a16="http://schemas.microsoft.com/office/drawing/2014/main" id="{36DB1E60-9026-41B0-A700-1C89B7D3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704" y="2138738"/>
            <a:ext cx="4431175" cy="29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88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45CFEEA-EB0D-154C-8E1C-E6B52E58849C}"/>
              </a:ext>
            </a:extLst>
          </p:cNvPr>
          <p:cNvGrpSpPr/>
          <p:nvPr/>
        </p:nvGrpSpPr>
        <p:grpSpPr>
          <a:xfrm>
            <a:off x="9201509" y="6257222"/>
            <a:ext cx="2990501" cy="600778"/>
            <a:chOff x="9201509" y="6257222"/>
            <a:chExt cx="2990501" cy="6007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C23964C-8306-134E-AAEA-16017F8542D7}"/>
                </a:ext>
              </a:extLst>
            </p:cNvPr>
            <p:cNvGrpSpPr/>
            <p:nvPr/>
          </p:nvGrpSpPr>
          <p:grpSpPr>
            <a:xfrm>
              <a:off x="9677269" y="6257222"/>
              <a:ext cx="2514741" cy="600778"/>
              <a:chOff x="9667929" y="3431331"/>
              <a:chExt cx="1058640" cy="216000"/>
            </a:xfrm>
          </p:grpSpPr>
          <p:sp>
            <p:nvSpPr>
              <p:cNvPr id="12" name="等腰三角形 139">
                <a:extLst>
                  <a:ext uri="{FF2B5EF4-FFF2-40B4-BE49-F238E27FC236}">
                    <a16:creationId xmlns:a16="http://schemas.microsoft.com/office/drawing/2014/main" id="{C60E1D1B-EC9D-184F-A0DB-CF2EE40E502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40">
                <a:extLst>
                  <a:ext uri="{FF2B5EF4-FFF2-40B4-BE49-F238E27FC236}">
                    <a16:creationId xmlns:a16="http://schemas.microsoft.com/office/drawing/2014/main" id="{BAD850F9-5D0D-DB46-93F9-A87A75F7FBB2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等腰三角形 141">
                <a:extLst>
                  <a:ext uri="{FF2B5EF4-FFF2-40B4-BE49-F238E27FC236}">
                    <a16:creationId xmlns:a16="http://schemas.microsoft.com/office/drawing/2014/main" id="{8ECCDE7B-B083-AE46-B592-E36B511892DA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2">
                <a:extLst>
                  <a:ext uri="{FF2B5EF4-FFF2-40B4-BE49-F238E27FC236}">
                    <a16:creationId xmlns:a16="http://schemas.microsoft.com/office/drawing/2014/main" id="{63498086-928C-C745-BC94-F78FAF298F5D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1F9056F-2760-EE40-9D10-1AFF0A9D5B38}"/>
                </a:ext>
              </a:extLst>
            </p:cNvPr>
            <p:cNvGrpSpPr/>
            <p:nvPr/>
          </p:nvGrpSpPr>
          <p:grpSpPr>
            <a:xfrm>
              <a:off x="9201509" y="6610992"/>
              <a:ext cx="1033854" cy="246990"/>
              <a:chOff x="9667929" y="3431331"/>
              <a:chExt cx="1058640" cy="216000"/>
            </a:xfrm>
          </p:grpSpPr>
          <p:sp>
            <p:nvSpPr>
              <p:cNvPr id="8" name="等腰三角形 135">
                <a:extLst>
                  <a:ext uri="{FF2B5EF4-FFF2-40B4-BE49-F238E27FC236}">
                    <a16:creationId xmlns:a16="http://schemas.microsoft.com/office/drawing/2014/main" id="{4CABFB19-5C66-8E4D-88AD-D83275AA9EF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等腰三角形 136">
                <a:extLst>
                  <a:ext uri="{FF2B5EF4-FFF2-40B4-BE49-F238E27FC236}">
                    <a16:creationId xmlns:a16="http://schemas.microsoft.com/office/drawing/2014/main" id="{61CE9879-2006-1047-86C4-01561B0D6A30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等腰三角形 137">
                <a:extLst>
                  <a:ext uri="{FF2B5EF4-FFF2-40B4-BE49-F238E27FC236}">
                    <a16:creationId xmlns:a16="http://schemas.microsoft.com/office/drawing/2014/main" id="{A0DD8EA0-1EAF-D54C-8CB8-1EBC51471186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8">
                <a:extLst>
                  <a:ext uri="{FF2B5EF4-FFF2-40B4-BE49-F238E27FC236}">
                    <a16:creationId xmlns:a16="http://schemas.microsoft.com/office/drawing/2014/main" id="{E83D51C2-868C-B94B-830C-1EFCAF565A0E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F9CCE57-0146-A44D-94CF-E02A573E3312}"/>
              </a:ext>
            </a:extLst>
          </p:cNvPr>
          <p:cNvSpPr txBox="1"/>
          <p:nvPr/>
        </p:nvSpPr>
        <p:spPr>
          <a:xfrm>
            <a:off x="432000" y="216000"/>
            <a:ext cx="4024385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 dirty="0"/>
              <a:t>测试需求</a:t>
            </a:r>
            <a:r>
              <a:rPr lang="en-US" altLang="zh-CN" sz="4400" b="1" dirty="0"/>
              <a:t>TR08</a:t>
            </a:r>
            <a:endParaRPr lang="zh-CN" sz="4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14125B-F0B8-214F-A4D0-F81D5841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14" y="1805248"/>
            <a:ext cx="7541172" cy="352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45CFEEA-EB0D-154C-8E1C-E6B52E58849C}"/>
              </a:ext>
            </a:extLst>
          </p:cNvPr>
          <p:cNvGrpSpPr/>
          <p:nvPr/>
        </p:nvGrpSpPr>
        <p:grpSpPr>
          <a:xfrm>
            <a:off x="9201509" y="6257222"/>
            <a:ext cx="2990501" cy="600778"/>
            <a:chOff x="9201509" y="6257222"/>
            <a:chExt cx="2990501" cy="6007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C23964C-8306-134E-AAEA-16017F8542D7}"/>
                </a:ext>
              </a:extLst>
            </p:cNvPr>
            <p:cNvGrpSpPr/>
            <p:nvPr/>
          </p:nvGrpSpPr>
          <p:grpSpPr>
            <a:xfrm>
              <a:off x="9677269" y="6257222"/>
              <a:ext cx="2514741" cy="600778"/>
              <a:chOff x="9667929" y="3431331"/>
              <a:chExt cx="1058640" cy="216000"/>
            </a:xfrm>
          </p:grpSpPr>
          <p:sp>
            <p:nvSpPr>
              <p:cNvPr id="12" name="等腰三角形 139">
                <a:extLst>
                  <a:ext uri="{FF2B5EF4-FFF2-40B4-BE49-F238E27FC236}">
                    <a16:creationId xmlns:a16="http://schemas.microsoft.com/office/drawing/2014/main" id="{C60E1D1B-EC9D-184F-A0DB-CF2EE40E502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40">
                <a:extLst>
                  <a:ext uri="{FF2B5EF4-FFF2-40B4-BE49-F238E27FC236}">
                    <a16:creationId xmlns:a16="http://schemas.microsoft.com/office/drawing/2014/main" id="{BAD850F9-5D0D-DB46-93F9-A87A75F7FBB2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等腰三角形 141">
                <a:extLst>
                  <a:ext uri="{FF2B5EF4-FFF2-40B4-BE49-F238E27FC236}">
                    <a16:creationId xmlns:a16="http://schemas.microsoft.com/office/drawing/2014/main" id="{8ECCDE7B-B083-AE46-B592-E36B511892DA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2">
                <a:extLst>
                  <a:ext uri="{FF2B5EF4-FFF2-40B4-BE49-F238E27FC236}">
                    <a16:creationId xmlns:a16="http://schemas.microsoft.com/office/drawing/2014/main" id="{63498086-928C-C745-BC94-F78FAF298F5D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1F9056F-2760-EE40-9D10-1AFF0A9D5B38}"/>
                </a:ext>
              </a:extLst>
            </p:cNvPr>
            <p:cNvGrpSpPr/>
            <p:nvPr/>
          </p:nvGrpSpPr>
          <p:grpSpPr>
            <a:xfrm>
              <a:off x="9201509" y="6610992"/>
              <a:ext cx="1033854" cy="246990"/>
              <a:chOff x="9667929" y="3431331"/>
              <a:chExt cx="1058640" cy="216000"/>
            </a:xfrm>
          </p:grpSpPr>
          <p:sp>
            <p:nvSpPr>
              <p:cNvPr id="8" name="等腰三角形 135">
                <a:extLst>
                  <a:ext uri="{FF2B5EF4-FFF2-40B4-BE49-F238E27FC236}">
                    <a16:creationId xmlns:a16="http://schemas.microsoft.com/office/drawing/2014/main" id="{4CABFB19-5C66-8E4D-88AD-D83275AA9EF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等腰三角形 136">
                <a:extLst>
                  <a:ext uri="{FF2B5EF4-FFF2-40B4-BE49-F238E27FC236}">
                    <a16:creationId xmlns:a16="http://schemas.microsoft.com/office/drawing/2014/main" id="{61CE9879-2006-1047-86C4-01561B0D6A30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等腰三角形 137">
                <a:extLst>
                  <a:ext uri="{FF2B5EF4-FFF2-40B4-BE49-F238E27FC236}">
                    <a16:creationId xmlns:a16="http://schemas.microsoft.com/office/drawing/2014/main" id="{A0DD8EA0-1EAF-D54C-8CB8-1EBC51471186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8">
                <a:extLst>
                  <a:ext uri="{FF2B5EF4-FFF2-40B4-BE49-F238E27FC236}">
                    <a16:creationId xmlns:a16="http://schemas.microsoft.com/office/drawing/2014/main" id="{E83D51C2-868C-B94B-830C-1EFCAF565A0E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F9CCE57-0146-A44D-94CF-E02A573E3312}"/>
              </a:ext>
            </a:extLst>
          </p:cNvPr>
          <p:cNvSpPr txBox="1"/>
          <p:nvPr/>
        </p:nvSpPr>
        <p:spPr>
          <a:xfrm>
            <a:off x="432000" y="216000"/>
            <a:ext cx="4024385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 dirty="0"/>
              <a:t>测试需求</a:t>
            </a:r>
            <a:r>
              <a:rPr lang="en-US" altLang="zh-CN" sz="4400" b="1" dirty="0"/>
              <a:t>TR08</a:t>
            </a:r>
            <a:endParaRPr lang="zh-CN" sz="4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D78965-CC47-1A42-88DF-36DDAFCD4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10" y="935818"/>
            <a:ext cx="7499779" cy="573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4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45CFEEA-EB0D-154C-8E1C-E6B52E58849C}"/>
              </a:ext>
            </a:extLst>
          </p:cNvPr>
          <p:cNvGrpSpPr/>
          <p:nvPr/>
        </p:nvGrpSpPr>
        <p:grpSpPr>
          <a:xfrm>
            <a:off x="9201509" y="6257222"/>
            <a:ext cx="2990501" cy="600778"/>
            <a:chOff x="9201509" y="6257222"/>
            <a:chExt cx="2990501" cy="6007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C23964C-8306-134E-AAEA-16017F8542D7}"/>
                </a:ext>
              </a:extLst>
            </p:cNvPr>
            <p:cNvGrpSpPr/>
            <p:nvPr/>
          </p:nvGrpSpPr>
          <p:grpSpPr>
            <a:xfrm>
              <a:off x="9677269" y="6257222"/>
              <a:ext cx="2514741" cy="600778"/>
              <a:chOff x="9667929" y="3431331"/>
              <a:chExt cx="1058640" cy="216000"/>
            </a:xfrm>
          </p:grpSpPr>
          <p:sp>
            <p:nvSpPr>
              <p:cNvPr id="12" name="等腰三角形 139">
                <a:extLst>
                  <a:ext uri="{FF2B5EF4-FFF2-40B4-BE49-F238E27FC236}">
                    <a16:creationId xmlns:a16="http://schemas.microsoft.com/office/drawing/2014/main" id="{C60E1D1B-EC9D-184F-A0DB-CF2EE40E502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40">
                <a:extLst>
                  <a:ext uri="{FF2B5EF4-FFF2-40B4-BE49-F238E27FC236}">
                    <a16:creationId xmlns:a16="http://schemas.microsoft.com/office/drawing/2014/main" id="{BAD850F9-5D0D-DB46-93F9-A87A75F7FBB2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等腰三角形 141">
                <a:extLst>
                  <a:ext uri="{FF2B5EF4-FFF2-40B4-BE49-F238E27FC236}">
                    <a16:creationId xmlns:a16="http://schemas.microsoft.com/office/drawing/2014/main" id="{8ECCDE7B-B083-AE46-B592-E36B511892DA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2">
                <a:extLst>
                  <a:ext uri="{FF2B5EF4-FFF2-40B4-BE49-F238E27FC236}">
                    <a16:creationId xmlns:a16="http://schemas.microsoft.com/office/drawing/2014/main" id="{63498086-928C-C745-BC94-F78FAF298F5D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1F9056F-2760-EE40-9D10-1AFF0A9D5B38}"/>
                </a:ext>
              </a:extLst>
            </p:cNvPr>
            <p:cNvGrpSpPr/>
            <p:nvPr/>
          </p:nvGrpSpPr>
          <p:grpSpPr>
            <a:xfrm>
              <a:off x="9201509" y="6610992"/>
              <a:ext cx="1033854" cy="246990"/>
              <a:chOff x="9667929" y="3431331"/>
              <a:chExt cx="1058640" cy="216000"/>
            </a:xfrm>
          </p:grpSpPr>
          <p:sp>
            <p:nvSpPr>
              <p:cNvPr id="8" name="等腰三角形 135">
                <a:extLst>
                  <a:ext uri="{FF2B5EF4-FFF2-40B4-BE49-F238E27FC236}">
                    <a16:creationId xmlns:a16="http://schemas.microsoft.com/office/drawing/2014/main" id="{4CABFB19-5C66-8E4D-88AD-D83275AA9EF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等腰三角形 136">
                <a:extLst>
                  <a:ext uri="{FF2B5EF4-FFF2-40B4-BE49-F238E27FC236}">
                    <a16:creationId xmlns:a16="http://schemas.microsoft.com/office/drawing/2014/main" id="{61CE9879-2006-1047-86C4-01561B0D6A30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等腰三角形 137">
                <a:extLst>
                  <a:ext uri="{FF2B5EF4-FFF2-40B4-BE49-F238E27FC236}">
                    <a16:creationId xmlns:a16="http://schemas.microsoft.com/office/drawing/2014/main" id="{A0DD8EA0-1EAF-D54C-8CB8-1EBC51471186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8">
                <a:extLst>
                  <a:ext uri="{FF2B5EF4-FFF2-40B4-BE49-F238E27FC236}">
                    <a16:creationId xmlns:a16="http://schemas.microsoft.com/office/drawing/2014/main" id="{E83D51C2-868C-B94B-830C-1EFCAF565A0E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F9CCE57-0146-A44D-94CF-E02A573E3312}"/>
              </a:ext>
            </a:extLst>
          </p:cNvPr>
          <p:cNvSpPr txBox="1"/>
          <p:nvPr/>
        </p:nvSpPr>
        <p:spPr>
          <a:xfrm>
            <a:off x="432000" y="216000"/>
            <a:ext cx="4024385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 dirty="0"/>
              <a:t>测试需求</a:t>
            </a:r>
            <a:r>
              <a:rPr lang="en-US" altLang="zh-CN" sz="4400" b="1" dirty="0"/>
              <a:t>TR08</a:t>
            </a:r>
            <a:endParaRPr lang="zh-CN" sz="4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24AAEA-A7D9-FB49-9E14-CF8491C8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18" y="1021529"/>
            <a:ext cx="7472364" cy="54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62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38794" y="2228193"/>
            <a:ext cx="7714413" cy="120080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7200" b="1" dirty="0"/>
              <a:t>代码覆盖率测试</a:t>
            </a:r>
            <a:endParaRPr lang="zh-CN" sz="6600" b="1" dirty="0"/>
          </a:p>
        </p:txBody>
      </p:sp>
    </p:spTree>
    <p:extLst>
      <p:ext uri="{BB962C8B-B14F-4D97-AF65-F5344CB8AC3E}">
        <p14:creationId xmlns:p14="http://schemas.microsoft.com/office/powerpoint/2010/main" val="203186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2B5C77-A4D3-48B0-9CB3-32713BEC0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20" y="801678"/>
            <a:ext cx="5118717" cy="4684721"/>
          </a:xfrm>
        </p:spPr>
        <p:txBody>
          <a:bodyPr/>
          <a:lstStyle/>
          <a:p>
            <a:r>
              <a:rPr lang="zh-CN" altLang="en-US" dirty="0"/>
              <a:t>测试目的</a:t>
            </a:r>
            <a:endParaRPr lang="en-US" altLang="zh-CN" dirty="0"/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chatterbot</a:t>
            </a:r>
            <a:r>
              <a:rPr lang="zh-CN" altLang="en-US" dirty="0"/>
              <a:t>中修改的部分以及后台管理部分和微信端进行单元测试，保证功能完整性和正确性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测试环境</a:t>
            </a:r>
            <a:endParaRPr lang="en-US" altLang="zh-CN" dirty="0"/>
          </a:p>
          <a:p>
            <a:pPr lvl="1"/>
            <a:r>
              <a:rPr lang="en-US" altLang="zh-CN" dirty="0"/>
              <a:t>Python3.6</a:t>
            </a:r>
            <a:r>
              <a:rPr lang="zh-CN" altLang="en-US" dirty="0"/>
              <a:t>，</a:t>
            </a:r>
            <a:r>
              <a:rPr lang="en-US" altLang="zh-CN" dirty="0"/>
              <a:t>windows10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测试工具</a:t>
            </a:r>
            <a:endParaRPr lang="en-US" altLang="zh-CN" dirty="0"/>
          </a:p>
          <a:p>
            <a:pPr lvl="1"/>
            <a:r>
              <a:rPr lang="en-US" altLang="zh-CN" dirty="0" err="1"/>
              <a:t>unittest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0ECF3-DB6F-4EE9-AC7A-407A871E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19" y="304529"/>
            <a:ext cx="5204911" cy="624894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A151E2A-741C-46D5-AD24-2798A75B71AB}"/>
              </a:ext>
            </a:extLst>
          </p:cNvPr>
          <p:cNvSpPr/>
          <p:nvPr/>
        </p:nvSpPr>
        <p:spPr>
          <a:xfrm>
            <a:off x="6604986" y="612559"/>
            <a:ext cx="2805344" cy="3400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63CEE2-7922-4547-8069-6E787CAAC9B8}"/>
              </a:ext>
            </a:extLst>
          </p:cNvPr>
          <p:cNvSpPr/>
          <p:nvPr/>
        </p:nvSpPr>
        <p:spPr>
          <a:xfrm>
            <a:off x="6604986" y="4092607"/>
            <a:ext cx="2805344" cy="1242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14010DA-FBEB-4357-843A-AB3F92E31839}"/>
              </a:ext>
            </a:extLst>
          </p:cNvPr>
          <p:cNvSpPr/>
          <p:nvPr/>
        </p:nvSpPr>
        <p:spPr>
          <a:xfrm>
            <a:off x="6604986" y="5415381"/>
            <a:ext cx="2805344" cy="757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16145A-6F36-4371-A790-4628AC229D81}"/>
              </a:ext>
            </a:extLst>
          </p:cNvPr>
          <p:cNvSpPr txBox="1"/>
          <p:nvPr/>
        </p:nvSpPr>
        <p:spPr>
          <a:xfrm>
            <a:off x="9609897" y="22105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后台管理部分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741030-8E3F-486D-A362-11A0FC445017}"/>
              </a:ext>
            </a:extLst>
          </p:cNvPr>
          <p:cNvSpPr txBox="1"/>
          <p:nvPr/>
        </p:nvSpPr>
        <p:spPr>
          <a:xfrm>
            <a:off x="9609897" y="448588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chatterbot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E215ED8-5841-40DB-BA8A-CB5F3E3977B6}"/>
              </a:ext>
            </a:extLst>
          </p:cNvPr>
          <p:cNvSpPr txBox="1"/>
          <p:nvPr/>
        </p:nvSpPr>
        <p:spPr>
          <a:xfrm>
            <a:off x="9609897" y="56093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数据库</a:t>
            </a:r>
          </a:p>
        </p:txBody>
      </p:sp>
    </p:spTree>
    <p:extLst>
      <p:ext uri="{BB962C8B-B14F-4D97-AF65-F5344CB8AC3E}">
        <p14:creationId xmlns:p14="http://schemas.microsoft.com/office/powerpoint/2010/main" val="862948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5A2BE-DDE3-4BF7-A672-6B808AD3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r>
              <a:rPr lang="en-US" altLang="zh-CN" dirty="0"/>
              <a:t>-</a:t>
            </a:r>
            <a:r>
              <a:rPr lang="zh-CN" altLang="en-US" dirty="0"/>
              <a:t>后台管理部分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179C827-A1E5-4E9C-A0C8-1E38443D6D3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5030"/>
            <a:ext cx="10515600" cy="35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6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5A2BE-DDE3-4BF7-A672-6B808AD3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r>
              <a:rPr lang="en-US" altLang="zh-CN" dirty="0"/>
              <a:t>-chatterbot</a:t>
            </a:r>
            <a:r>
              <a:rPr lang="zh-CN" altLang="en-US" dirty="0"/>
              <a:t>部分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2C7D0E-32ED-4FA3-A51E-29CA5F7A2F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757" y="2076411"/>
            <a:ext cx="11911178" cy="28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8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5A2BE-DDE3-4BF7-A672-6B808AD3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测试结果</a:t>
            </a:r>
            <a:r>
              <a:rPr lang="en-US" altLang="zh-CN" dirty="0"/>
              <a:t>-</a:t>
            </a:r>
            <a:r>
              <a:rPr lang="zh-CN" altLang="en-US" dirty="0"/>
              <a:t>微信端和数据库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45A863-7736-4CE7-87B9-8C77CC6AD6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1314" y="1834067"/>
            <a:ext cx="11522571" cy="18072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7657E2-35FB-45EF-8C72-1E6B168E4A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931" y="4428978"/>
            <a:ext cx="11628671" cy="18131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6854434-7734-4BAA-89FD-08CA33389168}"/>
              </a:ext>
            </a:extLst>
          </p:cNvPr>
          <p:cNvSpPr txBox="1"/>
          <p:nvPr/>
        </p:nvSpPr>
        <p:spPr>
          <a:xfrm>
            <a:off x="541700" y="1307987"/>
            <a:ext cx="141665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/>
              <a:t>微信端</a:t>
            </a:r>
            <a:endParaRPr lang="zh-CN" altLang="en-US" sz="2400" dirty="0">
              <a:cs typeface="Arial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301779-1720-4361-B0B3-357FB2C236EE}"/>
              </a:ext>
            </a:extLst>
          </p:cNvPr>
          <p:cNvSpPr txBox="1"/>
          <p:nvPr/>
        </p:nvSpPr>
        <p:spPr>
          <a:xfrm>
            <a:off x="541700" y="3964463"/>
            <a:ext cx="13594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/>
              <a:t>数据库</a:t>
            </a:r>
            <a:endParaRPr lang="zh-CN" alt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86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98912" y="2228193"/>
            <a:ext cx="8594177" cy="120080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7200" b="1" dirty="0"/>
              <a:t>测试需求说明书</a:t>
            </a:r>
            <a:endParaRPr lang="zh-CN" sz="6600" b="1" dirty="0"/>
          </a:p>
        </p:txBody>
      </p:sp>
    </p:spTree>
    <p:extLst>
      <p:ext uri="{BB962C8B-B14F-4D97-AF65-F5344CB8AC3E}">
        <p14:creationId xmlns:p14="http://schemas.microsoft.com/office/powerpoint/2010/main" val="2579038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03B47-39B8-477C-AE63-8F202059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zh-CN" altLang="en-US"/>
              <a:t>覆盖率测试</a:t>
            </a:r>
            <a:r>
              <a:rPr lang="zh-CN" altLang="en-US" dirty="0"/>
              <a:t>结果总结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CDCC2F-2892-4CDB-B923-09D1AB82C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7" y="1688527"/>
            <a:ext cx="9240146" cy="4351338"/>
          </a:xfrm>
        </p:spPr>
        <p:txBody>
          <a:bodyPr anchor="t"/>
          <a:lstStyle/>
          <a:p>
            <a:r>
              <a:rPr lang="zh-CN" altLang="en-US" dirty="0"/>
              <a:t>报告结果由</a:t>
            </a:r>
            <a:r>
              <a:rPr lang="en-US" altLang="zh-CN" dirty="0"/>
              <a:t>coverage</a:t>
            </a:r>
            <a:r>
              <a:rPr lang="zh-CN" altLang="en-US" dirty="0"/>
              <a:t>工具自动生成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各部分覆盖率均在</a:t>
            </a:r>
            <a:r>
              <a:rPr lang="en-US" altLang="zh-CN" dirty="0"/>
              <a:t>80%</a:t>
            </a:r>
            <a:r>
              <a:rPr lang="zh-CN" altLang="en-US" dirty="0"/>
              <a:t>以上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覆盖率缺失的部分主要是</a:t>
            </a:r>
            <a:r>
              <a:rPr lang="en-US" altLang="zh-CN" dirty="0" err="1"/>
              <a:t>chatterbot框架</a:t>
            </a:r>
            <a:r>
              <a:rPr lang="zh-CN" altLang="en-US" dirty="0"/>
              <a:t>中</a:t>
            </a:r>
            <a:r>
              <a:rPr lang="zh-CN" altLang="en-US"/>
              <a:t>功能</a:t>
            </a:r>
            <a:r>
              <a:rPr lang="zh-CN" altLang="en-US" dirty="0"/>
              <a:t>未经修改</a:t>
            </a:r>
            <a:r>
              <a:rPr lang="zh-CN" altLang="en-US"/>
              <a:t>和使用</a:t>
            </a:r>
            <a:r>
              <a:rPr lang="zh-CN" altLang="en-US" dirty="0"/>
              <a:t>部分，由于</a:t>
            </a:r>
            <a:r>
              <a:rPr lang="zh-CN" altLang="en-US"/>
              <a:t>该部分功能与WeChatterBot系统关系不大</a:t>
            </a:r>
            <a:r>
              <a:rPr lang="zh-CN" altLang="en-US" dirty="0"/>
              <a:t>，未对该部分编写单元测试</a:t>
            </a:r>
            <a:endParaRPr lang="zh-CN" alt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1990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38794" y="2228193"/>
            <a:ext cx="7714413" cy="120080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7200" b="1" dirty="0"/>
              <a:t>软件测试评审单</a:t>
            </a:r>
            <a:endParaRPr lang="zh-CN" sz="6600" b="1" dirty="0"/>
          </a:p>
        </p:txBody>
      </p:sp>
    </p:spTree>
    <p:extLst>
      <p:ext uri="{BB962C8B-B14F-4D97-AF65-F5344CB8AC3E}">
        <p14:creationId xmlns:p14="http://schemas.microsoft.com/office/powerpoint/2010/main" val="767509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32BB8D6-B7D6-FB46-89B9-1434DC4F7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6" t="984"/>
          <a:stretch/>
        </p:blipFill>
        <p:spPr>
          <a:xfrm>
            <a:off x="3105873" y="67519"/>
            <a:ext cx="6309160" cy="67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31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847238" y="2579805"/>
            <a:ext cx="42883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lvl="0">
              <a:defRPr sz="30000">
                <a:solidFill>
                  <a:schemeClr val="bg1"/>
                </a:solidFill>
                <a:latin typeface="Aharoni"/>
              </a:defRPr>
            </a:lvl1pPr>
          </a:lstStyle>
          <a:p>
            <a:pPr algn="ctr"/>
            <a:r>
              <a:rPr lang="zh-CN" sz="8000" b="1">
                <a:solidFill>
                  <a:schemeClr val="tx1"/>
                </a:solidFill>
              </a:rPr>
              <a:t>感谢倾听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8352282" y="279315"/>
            <a:ext cx="1432318" cy="1488982"/>
          </a:xfrm>
          <a:prstGeom prst="line">
            <a:avLst/>
          </a:prstGeom>
          <a:ln w="9525">
            <a:solidFill>
              <a:srgbClr val="E94236"/>
            </a:solidFill>
            <a:prstDash val="solid"/>
            <a:miter/>
          </a:ln>
        </p:spPr>
      </p:cxnSp>
      <p:cxnSp>
        <p:nvCxnSpPr>
          <p:cNvPr id="30" name="直接连接符 29"/>
          <p:cNvCxnSpPr/>
          <p:nvPr/>
        </p:nvCxnSpPr>
        <p:spPr>
          <a:xfrm flipH="1">
            <a:off x="8051036" y="1453230"/>
            <a:ext cx="402115" cy="432997"/>
          </a:xfrm>
          <a:prstGeom prst="line">
            <a:avLst/>
          </a:prstGeom>
          <a:ln w="9525">
            <a:solidFill>
              <a:srgbClr val="4384F1"/>
            </a:solidFill>
            <a:prstDash val="solid"/>
            <a:miter/>
          </a:ln>
        </p:spPr>
      </p:cxnSp>
      <p:cxnSp>
        <p:nvCxnSpPr>
          <p:cNvPr id="31" name="直接连接符 30"/>
          <p:cNvCxnSpPr/>
          <p:nvPr/>
        </p:nvCxnSpPr>
        <p:spPr>
          <a:xfrm flipH="1">
            <a:off x="2984861" y="5567038"/>
            <a:ext cx="992803" cy="1047163"/>
          </a:xfrm>
          <a:prstGeom prst="line">
            <a:avLst/>
          </a:prstGeom>
          <a:ln w="9525">
            <a:solidFill>
              <a:srgbClr val="33A952"/>
            </a:solidFill>
            <a:prstDash val="solid"/>
            <a:miter/>
          </a:ln>
        </p:spPr>
      </p:cxnSp>
      <p:cxnSp>
        <p:nvCxnSpPr>
          <p:cNvPr id="32" name="直接连接符 31"/>
          <p:cNvCxnSpPr/>
          <p:nvPr/>
        </p:nvCxnSpPr>
        <p:spPr>
          <a:xfrm flipH="1">
            <a:off x="3847238" y="5127027"/>
            <a:ext cx="816713" cy="853366"/>
          </a:xfrm>
          <a:prstGeom prst="line">
            <a:avLst/>
          </a:prstGeom>
          <a:ln w="9525">
            <a:solidFill>
              <a:srgbClr val="FBBD06"/>
            </a:solidFill>
            <a:prstDash val="solid"/>
            <a:miter/>
          </a:ln>
        </p:spPr>
      </p:cxnSp>
      <p:sp>
        <p:nvSpPr>
          <p:cNvPr id="33" name="椭圆 32"/>
          <p:cNvSpPr/>
          <p:nvPr/>
        </p:nvSpPr>
        <p:spPr>
          <a:xfrm rot="13620000" flipH="1" flipV="1">
            <a:off x="4906904" y="5385707"/>
            <a:ext cx="158611" cy="392578"/>
          </a:xfrm>
          <a:prstGeom prst="ellipse">
            <a:avLst/>
          </a:prstGeom>
          <a:solidFill>
            <a:srgbClr val="4384F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 rot="13620000" flipH="1" flipV="1">
            <a:off x="2334960" y="5695057"/>
            <a:ext cx="231354" cy="503486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 rot="13620000" flipH="1" flipV="1">
            <a:off x="10018014" y="946486"/>
            <a:ext cx="100646" cy="286001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 rot="13620000" flipH="1" flipV="1">
            <a:off x="7981561" y="1033459"/>
            <a:ext cx="100646" cy="286001"/>
          </a:xfrm>
          <a:prstGeom prst="ellipse">
            <a:avLst/>
          </a:prstGeom>
          <a:solidFill>
            <a:srgbClr val="FBBD06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20D92A9-3144-584C-A196-DACC370EEFC3}"/>
              </a:ext>
            </a:extLst>
          </p:cNvPr>
          <p:cNvGrpSpPr/>
          <p:nvPr/>
        </p:nvGrpSpPr>
        <p:grpSpPr>
          <a:xfrm>
            <a:off x="9201509" y="6257222"/>
            <a:ext cx="2990501" cy="600778"/>
            <a:chOff x="9201509" y="6257222"/>
            <a:chExt cx="2990501" cy="60077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753F829-062E-3248-8A9D-178CC2762722}"/>
                </a:ext>
              </a:extLst>
            </p:cNvPr>
            <p:cNvGrpSpPr/>
            <p:nvPr/>
          </p:nvGrpSpPr>
          <p:grpSpPr>
            <a:xfrm>
              <a:off x="9677269" y="6257222"/>
              <a:ext cx="2514741" cy="600778"/>
              <a:chOff x="9667929" y="3431331"/>
              <a:chExt cx="1058640" cy="216000"/>
            </a:xfrm>
          </p:grpSpPr>
          <p:sp>
            <p:nvSpPr>
              <p:cNvPr id="14" name="等腰三角形 139">
                <a:extLst>
                  <a:ext uri="{FF2B5EF4-FFF2-40B4-BE49-F238E27FC236}">
                    <a16:creationId xmlns:a16="http://schemas.microsoft.com/office/drawing/2014/main" id="{B60D6C81-B650-6E41-B8BB-EA2EC7A55880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0">
                <a:extLst>
                  <a:ext uri="{FF2B5EF4-FFF2-40B4-BE49-F238E27FC236}">
                    <a16:creationId xmlns:a16="http://schemas.microsoft.com/office/drawing/2014/main" id="{027A5A5F-A9F5-2845-8556-9A271DC7BFFA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1">
                <a:extLst>
                  <a:ext uri="{FF2B5EF4-FFF2-40B4-BE49-F238E27FC236}">
                    <a16:creationId xmlns:a16="http://schemas.microsoft.com/office/drawing/2014/main" id="{8E44FACA-8199-5643-ADF8-6ABCCC182D4E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2">
                <a:extLst>
                  <a:ext uri="{FF2B5EF4-FFF2-40B4-BE49-F238E27FC236}">
                    <a16:creationId xmlns:a16="http://schemas.microsoft.com/office/drawing/2014/main" id="{D083DBF6-40CD-EB46-A51E-BC9A6D490878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D3AA9CD-A185-D84F-BF71-53B8B1D1639F}"/>
                </a:ext>
              </a:extLst>
            </p:cNvPr>
            <p:cNvGrpSpPr/>
            <p:nvPr/>
          </p:nvGrpSpPr>
          <p:grpSpPr>
            <a:xfrm>
              <a:off x="9201509" y="6610992"/>
              <a:ext cx="1033854" cy="246990"/>
              <a:chOff x="9667929" y="3431331"/>
              <a:chExt cx="1058640" cy="216000"/>
            </a:xfrm>
          </p:grpSpPr>
          <p:sp>
            <p:nvSpPr>
              <p:cNvPr id="10" name="等腰三角形 135">
                <a:extLst>
                  <a:ext uri="{FF2B5EF4-FFF2-40B4-BE49-F238E27FC236}">
                    <a16:creationId xmlns:a16="http://schemas.microsoft.com/office/drawing/2014/main" id="{23A3C967-D910-C142-8770-0827979673FC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6">
                <a:extLst>
                  <a:ext uri="{FF2B5EF4-FFF2-40B4-BE49-F238E27FC236}">
                    <a16:creationId xmlns:a16="http://schemas.microsoft.com/office/drawing/2014/main" id="{59A53C90-C6AF-204E-83F1-D8F873C22850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7">
                <a:extLst>
                  <a:ext uri="{FF2B5EF4-FFF2-40B4-BE49-F238E27FC236}">
                    <a16:creationId xmlns:a16="http://schemas.microsoft.com/office/drawing/2014/main" id="{88234649-F026-EA46-A590-6147AEBB37C0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8">
                <a:extLst>
                  <a:ext uri="{FF2B5EF4-FFF2-40B4-BE49-F238E27FC236}">
                    <a16:creationId xmlns:a16="http://schemas.microsoft.com/office/drawing/2014/main" id="{1AD1C86D-596B-5E46-AE2E-02AA7C3DE7D7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AE716E6-30BC-9445-80D8-B86C75B3A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618" y="52550"/>
            <a:ext cx="5878763" cy="32866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0F5B1C-CF93-8E4E-8180-50C5CBA968C3}"/>
              </a:ext>
            </a:extLst>
          </p:cNvPr>
          <p:cNvSpPr txBox="1"/>
          <p:nvPr/>
        </p:nvSpPr>
        <p:spPr>
          <a:xfrm>
            <a:off x="432001" y="216000"/>
            <a:ext cx="2742124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 dirty="0"/>
              <a:t>功能需求</a:t>
            </a:r>
            <a:endParaRPr lang="zh-CN" sz="4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71F118-BE74-6649-A80C-3EA37A59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140" y="3429000"/>
            <a:ext cx="655572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2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0CE5F98-F188-094F-B288-6197BFCABF6A}"/>
              </a:ext>
            </a:extLst>
          </p:cNvPr>
          <p:cNvGrpSpPr/>
          <p:nvPr/>
        </p:nvGrpSpPr>
        <p:grpSpPr>
          <a:xfrm>
            <a:off x="9201509" y="6257222"/>
            <a:ext cx="2990501" cy="600778"/>
            <a:chOff x="9201509" y="6257222"/>
            <a:chExt cx="2990501" cy="60077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C681FF0-F110-0E4D-AE26-14D3EFF53C40}"/>
                </a:ext>
              </a:extLst>
            </p:cNvPr>
            <p:cNvGrpSpPr/>
            <p:nvPr/>
          </p:nvGrpSpPr>
          <p:grpSpPr>
            <a:xfrm>
              <a:off x="9677269" y="6257222"/>
              <a:ext cx="2514741" cy="600778"/>
              <a:chOff x="9667929" y="3431331"/>
              <a:chExt cx="1058640" cy="216000"/>
            </a:xfrm>
          </p:grpSpPr>
          <p:sp>
            <p:nvSpPr>
              <p:cNvPr id="15" name="等腰三角形 139">
                <a:extLst>
                  <a:ext uri="{FF2B5EF4-FFF2-40B4-BE49-F238E27FC236}">
                    <a16:creationId xmlns:a16="http://schemas.microsoft.com/office/drawing/2014/main" id="{F90A8E81-29ED-2940-818C-F704B9B14855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等腰三角形 140">
                <a:extLst>
                  <a:ext uri="{FF2B5EF4-FFF2-40B4-BE49-F238E27FC236}">
                    <a16:creationId xmlns:a16="http://schemas.microsoft.com/office/drawing/2014/main" id="{680D97E5-E635-7449-B074-1B0EE696334A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等腰三角形 141">
                <a:extLst>
                  <a:ext uri="{FF2B5EF4-FFF2-40B4-BE49-F238E27FC236}">
                    <a16:creationId xmlns:a16="http://schemas.microsoft.com/office/drawing/2014/main" id="{0BF3DA44-F82A-5244-AB0A-5DE96962013B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8" name="等腰三角形 142">
                <a:extLst>
                  <a:ext uri="{FF2B5EF4-FFF2-40B4-BE49-F238E27FC236}">
                    <a16:creationId xmlns:a16="http://schemas.microsoft.com/office/drawing/2014/main" id="{1634BC65-1FE5-FF4F-8261-3DFF8146C0DF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20BE38D0-60A0-B14E-BEED-4A2978D355BD}"/>
                </a:ext>
              </a:extLst>
            </p:cNvPr>
            <p:cNvGrpSpPr/>
            <p:nvPr/>
          </p:nvGrpSpPr>
          <p:grpSpPr>
            <a:xfrm>
              <a:off x="9201509" y="6610992"/>
              <a:ext cx="1033854" cy="246990"/>
              <a:chOff x="9667929" y="3431331"/>
              <a:chExt cx="1058640" cy="216000"/>
            </a:xfrm>
          </p:grpSpPr>
          <p:sp>
            <p:nvSpPr>
              <p:cNvPr id="11" name="等腰三角形 135">
                <a:extLst>
                  <a:ext uri="{FF2B5EF4-FFF2-40B4-BE49-F238E27FC236}">
                    <a16:creationId xmlns:a16="http://schemas.microsoft.com/office/drawing/2014/main" id="{346B788E-D648-054A-94F1-E7523ED9A2AE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等腰三角形 136">
                <a:extLst>
                  <a:ext uri="{FF2B5EF4-FFF2-40B4-BE49-F238E27FC236}">
                    <a16:creationId xmlns:a16="http://schemas.microsoft.com/office/drawing/2014/main" id="{4D4134C0-DF6D-BA4A-858E-2891CEC79244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37">
                <a:extLst>
                  <a:ext uri="{FF2B5EF4-FFF2-40B4-BE49-F238E27FC236}">
                    <a16:creationId xmlns:a16="http://schemas.microsoft.com/office/drawing/2014/main" id="{63ADF451-1A52-3A49-BC84-33D367C79162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等腰三角形 138">
                <a:extLst>
                  <a:ext uri="{FF2B5EF4-FFF2-40B4-BE49-F238E27FC236}">
                    <a16:creationId xmlns:a16="http://schemas.microsoft.com/office/drawing/2014/main" id="{AF359717-FD4A-0149-AFBC-5E80715E72E6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622F2493-32AE-E440-8C67-BCE317735394}"/>
              </a:ext>
            </a:extLst>
          </p:cNvPr>
          <p:cNvSpPr txBox="1"/>
          <p:nvPr/>
        </p:nvSpPr>
        <p:spPr>
          <a:xfrm>
            <a:off x="432001" y="216000"/>
            <a:ext cx="3572440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 dirty="0"/>
              <a:t>非功能需求</a:t>
            </a:r>
            <a:endParaRPr lang="zh-CN" sz="4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9FFEE9-97E1-964B-96A0-0D776EA4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64" y="2952500"/>
            <a:ext cx="7350171" cy="33523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DBAFCC5-6123-6042-ACC2-BA62A12F5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114" y="1122075"/>
            <a:ext cx="7367472" cy="15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2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38794" y="2228193"/>
            <a:ext cx="7714413" cy="1200807"/>
          </a:xfrm>
          <a:prstGeom prst="rect">
            <a:avLst/>
          </a:prstGeom>
        </p:spPr>
        <p:txBody>
          <a:bodyPr anchor="b"/>
          <a:lstStyle>
            <a:lvl1pPr lvl="0" algn="ctr" defTabSz="914400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 Black"/>
                <a:ea typeface="微软雅黑"/>
              </a:defRPr>
            </a:lvl1pPr>
          </a:lstStyle>
          <a:p>
            <a:r>
              <a:rPr lang="zh-CN" altLang="en-US" sz="7200" b="1" dirty="0"/>
              <a:t>软件测试报告</a:t>
            </a:r>
            <a:endParaRPr lang="zh-CN" sz="6600" b="1" dirty="0"/>
          </a:p>
        </p:txBody>
      </p:sp>
    </p:spTree>
    <p:extLst>
      <p:ext uri="{BB962C8B-B14F-4D97-AF65-F5344CB8AC3E}">
        <p14:creationId xmlns:p14="http://schemas.microsoft.com/office/powerpoint/2010/main" val="743209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D353F3-C84B-8D49-81AE-680D1A1F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298" y="1348029"/>
            <a:ext cx="7333404" cy="452725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45CFEEA-EB0D-154C-8E1C-E6B52E58849C}"/>
              </a:ext>
            </a:extLst>
          </p:cNvPr>
          <p:cNvGrpSpPr/>
          <p:nvPr/>
        </p:nvGrpSpPr>
        <p:grpSpPr>
          <a:xfrm>
            <a:off x="9201509" y="6257222"/>
            <a:ext cx="2990501" cy="600778"/>
            <a:chOff x="9201509" y="6257222"/>
            <a:chExt cx="2990501" cy="6007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C23964C-8306-134E-AAEA-16017F8542D7}"/>
                </a:ext>
              </a:extLst>
            </p:cNvPr>
            <p:cNvGrpSpPr/>
            <p:nvPr/>
          </p:nvGrpSpPr>
          <p:grpSpPr>
            <a:xfrm>
              <a:off x="9677269" y="6257222"/>
              <a:ext cx="2514741" cy="600778"/>
              <a:chOff x="9667929" y="3431331"/>
              <a:chExt cx="1058640" cy="216000"/>
            </a:xfrm>
          </p:grpSpPr>
          <p:sp>
            <p:nvSpPr>
              <p:cNvPr id="12" name="等腰三角形 139">
                <a:extLst>
                  <a:ext uri="{FF2B5EF4-FFF2-40B4-BE49-F238E27FC236}">
                    <a16:creationId xmlns:a16="http://schemas.microsoft.com/office/drawing/2014/main" id="{C60E1D1B-EC9D-184F-A0DB-CF2EE40E502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40">
                <a:extLst>
                  <a:ext uri="{FF2B5EF4-FFF2-40B4-BE49-F238E27FC236}">
                    <a16:creationId xmlns:a16="http://schemas.microsoft.com/office/drawing/2014/main" id="{BAD850F9-5D0D-DB46-93F9-A87A75F7FBB2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等腰三角形 141">
                <a:extLst>
                  <a:ext uri="{FF2B5EF4-FFF2-40B4-BE49-F238E27FC236}">
                    <a16:creationId xmlns:a16="http://schemas.microsoft.com/office/drawing/2014/main" id="{8ECCDE7B-B083-AE46-B592-E36B511892DA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2">
                <a:extLst>
                  <a:ext uri="{FF2B5EF4-FFF2-40B4-BE49-F238E27FC236}">
                    <a16:creationId xmlns:a16="http://schemas.microsoft.com/office/drawing/2014/main" id="{63498086-928C-C745-BC94-F78FAF298F5D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1F9056F-2760-EE40-9D10-1AFF0A9D5B38}"/>
                </a:ext>
              </a:extLst>
            </p:cNvPr>
            <p:cNvGrpSpPr/>
            <p:nvPr/>
          </p:nvGrpSpPr>
          <p:grpSpPr>
            <a:xfrm>
              <a:off x="9201509" y="6610992"/>
              <a:ext cx="1033854" cy="246990"/>
              <a:chOff x="9667929" y="3431331"/>
              <a:chExt cx="1058640" cy="216000"/>
            </a:xfrm>
          </p:grpSpPr>
          <p:sp>
            <p:nvSpPr>
              <p:cNvPr id="8" name="等腰三角形 135">
                <a:extLst>
                  <a:ext uri="{FF2B5EF4-FFF2-40B4-BE49-F238E27FC236}">
                    <a16:creationId xmlns:a16="http://schemas.microsoft.com/office/drawing/2014/main" id="{4CABFB19-5C66-8E4D-88AD-D83275AA9EF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等腰三角形 136">
                <a:extLst>
                  <a:ext uri="{FF2B5EF4-FFF2-40B4-BE49-F238E27FC236}">
                    <a16:creationId xmlns:a16="http://schemas.microsoft.com/office/drawing/2014/main" id="{61CE9879-2006-1047-86C4-01561B0D6A30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等腰三角形 137">
                <a:extLst>
                  <a:ext uri="{FF2B5EF4-FFF2-40B4-BE49-F238E27FC236}">
                    <a16:creationId xmlns:a16="http://schemas.microsoft.com/office/drawing/2014/main" id="{A0DD8EA0-1EAF-D54C-8CB8-1EBC51471186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8">
                <a:extLst>
                  <a:ext uri="{FF2B5EF4-FFF2-40B4-BE49-F238E27FC236}">
                    <a16:creationId xmlns:a16="http://schemas.microsoft.com/office/drawing/2014/main" id="{E83D51C2-868C-B94B-830C-1EFCAF565A0E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F9CCE57-0146-A44D-94CF-E02A573E3312}"/>
              </a:ext>
            </a:extLst>
          </p:cNvPr>
          <p:cNvSpPr txBox="1"/>
          <p:nvPr/>
        </p:nvSpPr>
        <p:spPr>
          <a:xfrm>
            <a:off x="432000" y="216000"/>
            <a:ext cx="4024385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 dirty="0"/>
              <a:t>测试需求</a:t>
            </a:r>
            <a:r>
              <a:rPr lang="en-US" altLang="zh-CN" sz="4400" b="1" dirty="0"/>
              <a:t>TR01</a:t>
            </a:r>
            <a:endParaRPr lang="zh-CN" sz="4400" b="1" dirty="0"/>
          </a:p>
        </p:txBody>
      </p:sp>
    </p:spTree>
    <p:extLst>
      <p:ext uri="{BB962C8B-B14F-4D97-AF65-F5344CB8AC3E}">
        <p14:creationId xmlns:p14="http://schemas.microsoft.com/office/powerpoint/2010/main" val="45465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45CFEEA-EB0D-154C-8E1C-E6B52E58849C}"/>
              </a:ext>
            </a:extLst>
          </p:cNvPr>
          <p:cNvGrpSpPr/>
          <p:nvPr/>
        </p:nvGrpSpPr>
        <p:grpSpPr>
          <a:xfrm>
            <a:off x="9201509" y="6257222"/>
            <a:ext cx="2990501" cy="600778"/>
            <a:chOff x="9201509" y="6257222"/>
            <a:chExt cx="2990501" cy="6007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C23964C-8306-134E-AAEA-16017F8542D7}"/>
                </a:ext>
              </a:extLst>
            </p:cNvPr>
            <p:cNvGrpSpPr/>
            <p:nvPr/>
          </p:nvGrpSpPr>
          <p:grpSpPr>
            <a:xfrm>
              <a:off x="9677269" y="6257222"/>
              <a:ext cx="2514741" cy="600778"/>
              <a:chOff x="9667929" y="3431331"/>
              <a:chExt cx="1058640" cy="216000"/>
            </a:xfrm>
          </p:grpSpPr>
          <p:sp>
            <p:nvSpPr>
              <p:cNvPr id="12" name="等腰三角形 139">
                <a:extLst>
                  <a:ext uri="{FF2B5EF4-FFF2-40B4-BE49-F238E27FC236}">
                    <a16:creationId xmlns:a16="http://schemas.microsoft.com/office/drawing/2014/main" id="{C60E1D1B-EC9D-184F-A0DB-CF2EE40E502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40">
                <a:extLst>
                  <a:ext uri="{FF2B5EF4-FFF2-40B4-BE49-F238E27FC236}">
                    <a16:creationId xmlns:a16="http://schemas.microsoft.com/office/drawing/2014/main" id="{BAD850F9-5D0D-DB46-93F9-A87A75F7FBB2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等腰三角形 141">
                <a:extLst>
                  <a:ext uri="{FF2B5EF4-FFF2-40B4-BE49-F238E27FC236}">
                    <a16:creationId xmlns:a16="http://schemas.microsoft.com/office/drawing/2014/main" id="{8ECCDE7B-B083-AE46-B592-E36B511892DA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2">
                <a:extLst>
                  <a:ext uri="{FF2B5EF4-FFF2-40B4-BE49-F238E27FC236}">
                    <a16:creationId xmlns:a16="http://schemas.microsoft.com/office/drawing/2014/main" id="{63498086-928C-C745-BC94-F78FAF298F5D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1F9056F-2760-EE40-9D10-1AFF0A9D5B38}"/>
                </a:ext>
              </a:extLst>
            </p:cNvPr>
            <p:cNvGrpSpPr/>
            <p:nvPr/>
          </p:nvGrpSpPr>
          <p:grpSpPr>
            <a:xfrm>
              <a:off x="9201509" y="6610992"/>
              <a:ext cx="1033854" cy="246990"/>
              <a:chOff x="9667929" y="3431331"/>
              <a:chExt cx="1058640" cy="216000"/>
            </a:xfrm>
          </p:grpSpPr>
          <p:sp>
            <p:nvSpPr>
              <p:cNvPr id="8" name="等腰三角形 135">
                <a:extLst>
                  <a:ext uri="{FF2B5EF4-FFF2-40B4-BE49-F238E27FC236}">
                    <a16:creationId xmlns:a16="http://schemas.microsoft.com/office/drawing/2014/main" id="{4CABFB19-5C66-8E4D-88AD-D83275AA9EF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等腰三角形 136">
                <a:extLst>
                  <a:ext uri="{FF2B5EF4-FFF2-40B4-BE49-F238E27FC236}">
                    <a16:creationId xmlns:a16="http://schemas.microsoft.com/office/drawing/2014/main" id="{61CE9879-2006-1047-86C4-01561B0D6A30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等腰三角形 137">
                <a:extLst>
                  <a:ext uri="{FF2B5EF4-FFF2-40B4-BE49-F238E27FC236}">
                    <a16:creationId xmlns:a16="http://schemas.microsoft.com/office/drawing/2014/main" id="{A0DD8EA0-1EAF-D54C-8CB8-1EBC51471186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8">
                <a:extLst>
                  <a:ext uri="{FF2B5EF4-FFF2-40B4-BE49-F238E27FC236}">
                    <a16:creationId xmlns:a16="http://schemas.microsoft.com/office/drawing/2014/main" id="{E83D51C2-868C-B94B-830C-1EFCAF565A0E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F9CCE57-0146-A44D-94CF-E02A573E3312}"/>
              </a:ext>
            </a:extLst>
          </p:cNvPr>
          <p:cNvSpPr txBox="1"/>
          <p:nvPr/>
        </p:nvSpPr>
        <p:spPr>
          <a:xfrm>
            <a:off x="432000" y="216000"/>
            <a:ext cx="4024385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 dirty="0"/>
              <a:t>测试需求</a:t>
            </a:r>
            <a:r>
              <a:rPr lang="en-US" altLang="zh-CN" sz="4400" b="1" dirty="0"/>
              <a:t>TR01</a:t>
            </a:r>
            <a:endParaRPr lang="zh-CN" sz="4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752CA7-639D-444F-8F30-F7FF8E33C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94"/>
          <a:stretch/>
        </p:blipFill>
        <p:spPr>
          <a:xfrm>
            <a:off x="4471066" y="216000"/>
            <a:ext cx="6537436" cy="39653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45242F8-9DC1-5045-9108-795392E74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01"/>
          <a:stretch/>
        </p:blipFill>
        <p:spPr>
          <a:xfrm>
            <a:off x="4460556" y="4171375"/>
            <a:ext cx="6537436" cy="20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5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45CFEEA-EB0D-154C-8E1C-E6B52E58849C}"/>
              </a:ext>
            </a:extLst>
          </p:cNvPr>
          <p:cNvGrpSpPr/>
          <p:nvPr/>
        </p:nvGrpSpPr>
        <p:grpSpPr>
          <a:xfrm>
            <a:off x="9201509" y="6257222"/>
            <a:ext cx="2990501" cy="600778"/>
            <a:chOff x="9201509" y="6257222"/>
            <a:chExt cx="2990501" cy="6007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C23964C-8306-134E-AAEA-16017F8542D7}"/>
                </a:ext>
              </a:extLst>
            </p:cNvPr>
            <p:cNvGrpSpPr/>
            <p:nvPr/>
          </p:nvGrpSpPr>
          <p:grpSpPr>
            <a:xfrm>
              <a:off x="9677269" y="6257222"/>
              <a:ext cx="2514741" cy="600778"/>
              <a:chOff x="9667929" y="3431331"/>
              <a:chExt cx="1058640" cy="216000"/>
            </a:xfrm>
          </p:grpSpPr>
          <p:sp>
            <p:nvSpPr>
              <p:cNvPr id="12" name="等腰三角形 139">
                <a:extLst>
                  <a:ext uri="{FF2B5EF4-FFF2-40B4-BE49-F238E27FC236}">
                    <a16:creationId xmlns:a16="http://schemas.microsoft.com/office/drawing/2014/main" id="{C60E1D1B-EC9D-184F-A0DB-CF2EE40E502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40">
                <a:extLst>
                  <a:ext uri="{FF2B5EF4-FFF2-40B4-BE49-F238E27FC236}">
                    <a16:creationId xmlns:a16="http://schemas.microsoft.com/office/drawing/2014/main" id="{BAD850F9-5D0D-DB46-93F9-A87A75F7FBB2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等腰三角形 141">
                <a:extLst>
                  <a:ext uri="{FF2B5EF4-FFF2-40B4-BE49-F238E27FC236}">
                    <a16:creationId xmlns:a16="http://schemas.microsoft.com/office/drawing/2014/main" id="{8ECCDE7B-B083-AE46-B592-E36B511892DA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2">
                <a:extLst>
                  <a:ext uri="{FF2B5EF4-FFF2-40B4-BE49-F238E27FC236}">
                    <a16:creationId xmlns:a16="http://schemas.microsoft.com/office/drawing/2014/main" id="{63498086-928C-C745-BC94-F78FAF298F5D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1F9056F-2760-EE40-9D10-1AFF0A9D5B38}"/>
                </a:ext>
              </a:extLst>
            </p:cNvPr>
            <p:cNvGrpSpPr/>
            <p:nvPr/>
          </p:nvGrpSpPr>
          <p:grpSpPr>
            <a:xfrm>
              <a:off x="9201509" y="6610992"/>
              <a:ext cx="1033854" cy="246990"/>
              <a:chOff x="9667929" y="3431331"/>
              <a:chExt cx="1058640" cy="216000"/>
            </a:xfrm>
          </p:grpSpPr>
          <p:sp>
            <p:nvSpPr>
              <p:cNvPr id="8" name="等腰三角形 135">
                <a:extLst>
                  <a:ext uri="{FF2B5EF4-FFF2-40B4-BE49-F238E27FC236}">
                    <a16:creationId xmlns:a16="http://schemas.microsoft.com/office/drawing/2014/main" id="{4CABFB19-5C66-8E4D-88AD-D83275AA9EF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等腰三角形 136">
                <a:extLst>
                  <a:ext uri="{FF2B5EF4-FFF2-40B4-BE49-F238E27FC236}">
                    <a16:creationId xmlns:a16="http://schemas.microsoft.com/office/drawing/2014/main" id="{61CE9879-2006-1047-86C4-01561B0D6A30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等腰三角形 137">
                <a:extLst>
                  <a:ext uri="{FF2B5EF4-FFF2-40B4-BE49-F238E27FC236}">
                    <a16:creationId xmlns:a16="http://schemas.microsoft.com/office/drawing/2014/main" id="{A0DD8EA0-1EAF-D54C-8CB8-1EBC51471186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8">
                <a:extLst>
                  <a:ext uri="{FF2B5EF4-FFF2-40B4-BE49-F238E27FC236}">
                    <a16:creationId xmlns:a16="http://schemas.microsoft.com/office/drawing/2014/main" id="{E83D51C2-868C-B94B-830C-1EFCAF565A0E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F9CCE57-0146-A44D-94CF-E02A573E3312}"/>
              </a:ext>
            </a:extLst>
          </p:cNvPr>
          <p:cNvSpPr txBox="1"/>
          <p:nvPr/>
        </p:nvSpPr>
        <p:spPr>
          <a:xfrm>
            <a:off x="432000" y="216000"/>
            <a:ext cx="4024385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 dirty="0"/>
              <a:t>测试需求</a:t>
            </a:r>
            <a:r>
              <a:rPr lang="en-US" altLang="zh-CN" sz="4400" b="1" dirty="0"/>
              <a:t>TR01</a:t>
            </a:r>
            <a:endParaRPr lang="zh-CN" sz="4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7DED7A-C0B1-504D-9CDE-C85E68380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659" y="183727"/>
            <a:ext cx="7098851" cy="62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5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45CFEEA-EB0D-154C-8E1C-E6B52E58849C}"/>
              </a:ext>
            </a:extLst>
          </p:cNvPr>
          <p:cNvGrpSpPr/>
          <p:nvPr/>
        </p:nvGrpSpPr>
        <p:grpSpPr>
          <a:xfrm>
            <a:off x="9201509" y="6257222"/>
            <a:ext cx="2990501" cy="600778"/>
            <a:chOff x="9201509" y="6257222"/>
            <a:chExt cx="2990501" cy="6007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8C23964C-8306-134E-AAEA-16017F8542D7}"/>
                </a:ext>
              </a:extLst>
            </p:cNvPr>
            <p:cNvGrpSpPr/>
            <p:nvPr/>
          </p:nvGrpSpPr>
          <p:grpSpPr>
            <a:xfrm>
              <a:off x="9677269" y="6257222"/>
              <a:ext cx="2514741" cy="600778"/>
              <a:chOff x="9667929" y="3431331"/>
              <a:chExt cx="1058640" cy="216000"/>
            </a:xfrm>
          </p:grpSpPr>
          <p:sp>
            <p:nvSpPr>
              <p:cNvPr id="12" name="等腰三角形 139">
                <a:extLst>
                  <a:ext uri="{FF2B5EF4-FFF2-40B4-BE49-F238E27FC236}">
                    <a16:creationId xmlns:a16="http://schemas.microsoft.com/office/drawing/2014/main" id="{C60E1D1B-EC9D-184F-A0DB-CF2EE40E502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等腰三角形 140">
                <a:extLst>
                  <a:ext uri="{FF2B5EF4-FFF2-40B4-BE49-F238E27FC236}">
                    <a16:creationId xmlns:a16="http://schemas.microsoft.com/office/drawing/2014/main" id="{BAD850F9-5D0D-DB46-93F9-A87A75F7FBB2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等腰三角形 141">
                <a:extLst>
                  <a:ext uri="{FF2B5EF4-FFF2-40B4-BE49-F238E27FC236}">
                    <a16:creationId xmlns:a16="http://schemas.microsoft.com/office/drawing/2014/main" id="{8ECCDE7B-B083-AE46-B592-E36B511892DA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5" name="等腰三角形 142">
                <a:extLst>
                  <a:ext uri="{FF2B5EF4-FFF2-40B4-BE49-F238E27FC236}">
                    <a16:creationId xmlns:a16="http://schemas.microsoft.com/office/drawing/2014/main" id="{63498086-928C-C745-BC94-F78FAF298F5D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1F9056F-2760-EE40-9D10-1AFF0A9D5B38}"/>
                </a:ext>
              </a:extLst>
            </p:cNvPr>
            <p:cNvGrpSpPr/>
            <p:nvPr/>
          </p:nvGrpSpPr>
          <p:grpSpPr>
            <a:xfrm>
              <a:off x="9201509" y="6610992"/>
              <a:ext cx="1033854" cy="246990"/>
              <a:chOff x="9667929" y="3431331"/>
              <a:chExt cx="1058640" cy="216000"/>
            </a:xfrm>
          </p:grpSpPr>
          <p:sp>
            <p:nvSpPr>
              <p:cNvPr id="8" name="等腰三角形 135">
                <a:extLst>
                  <a:ext uri="{FF2B5EF4-FFF2-40B4-BE49-F238E27FC236}">
                    <a16:creationId xmlns:a16="http://schemas.microsoft.com/office/drawing/2014/main" id="{4CABFB19-5C66-8E4D-88AD-D83275AA9EF9}"/>
                  </a:ext>
                </a:extLst>
              </p:cNvPr>
              <p:cNvSpPr/>
              <p:nvPr/>
            </p:nvSpPr>
            <p:spPr>
              <a:xfrm>
                <a:off x="9667929" y="3520750"/>
                <a:ext cx="498226" cy="126581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等腰三角形 136">
                <a:extLst>
                  <a:ext uri="{FF2B5EF4-FFF2-40B4-BE49-F238E27FC236}">
                    <a16:creationId xmlns:a16="http://schemas.microsoft.com/office/drawing/2014/main" id="{61CE9879-2006-1047-86C4-01561B0D6A30}"/>
                  </a:ext>
                </a:extLst>
              </p:cNvPr>
              <p:cNvSpPr/>
              <p:nvPr/>
            </p:nvSpPr>
            <p:spPr>
              <a:xfrm>
                <a:off x="9868200" y="3431331"/>
                <a:ext cx="498226" cy="2160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等腰三角形 137">
                <a:extLst>
                  <a:ext uri="{FF2B5EF4-FFF2-40B4-BE49-F238E27FC236}">
                    <a16:creationId xmlns:a16="http://schemas.microsoft.com/office/drawing/2014/main" id="{A0DD8EA0-1EAF-D54C-8CB8-1EBC51471186}"/>
                  </a:ext>
                </a:extLst>
              </p:cNvPr>
              <p:cNvSpPr/>
              <p:nvPr/>
            </p:nvSpPr>
            <p:spPr>
              <a:xfrm>
                <a:off x="10228343" y="3585624"/>
                <a:ext cx="498226" cy="61706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11" name="等腰三角形 138">
                <a:extLst>
                  <a:ext uri="{FF2B5EF4-FFF2-40B4-BE49-F238E27FC236}">
                    <a16:creationId xmlns:a16="http://schemas.microsoft.com/office/drawing/2014/main" id="{E83D51C2-868C-B94B-830C-1EFCAF565A0E}"/>
                  </a:ext>
                </a:extLst>
              </p:cNvPr>
              <p:cNvSpPr/>
              <p:nvPr/>
            </p:nvSpPr>
            <p:spPr>
              <a:xfrm>
                <a:off x="10017378" y="3542034"/>
                <a:ext cx="498226" cy="105297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F9CCE57-0146-A44D-94CF-E02A573E3312}"/>
              </a:ext>
            </a:extLst>
          </p:cNvPr>
          <p:cNvSpPr txBox="1"/>
          <p:nvPr/>
        </p:nvSpPr>
        <p:spPr>
          <a:xfrm>
            <a:off x="432000" y="216000"/>
            <a:ext cx="4024385" cy="7694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r>
              <a:rPr lang="zh-CN" altLang="en-US" sz="4400" b="1" dirty="0"/>
              <a:t>测试需求</a:t>
            </a:r>
            <a:r>
              <a:rPr lang="en-US" altLang="zh-CN" sz="4400" b="1" dirty="0"/>
              <a:t>TR02</a:t>
            </a:r>
            <a:endParaRPr lang="zh-CN" sz="4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798382-E6FF-6343-A69D-021E36D9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117" y="75994"/>
            <a:ext cx="6490285" cy="672178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EC2CD45-97AA-6F42-9674-C09D417495FC}"/>
              </a:ext>
            </a:extLst>
          </p:cNvPr>
          <p:cNvSpPr txBox="1"/>
          <p:nvPr/>
        </p:nvSpPr>
        <p:spPr>
          <a:xfrm>
            <a:off x="647930" y="2890349"/>
            <a:ext cx="3138079" cy="1366341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微软雅黑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800" b="1" dirty="0"/>
              <a:t>测试需求</a:t>
            </a:r>
            <a:r>
              <a:rPr lang="en-US" altLang="zh-CN" sz="2800" b="1" dirty="0"/>
              <a:t>TR03-05</a:t>
            </a:r>
            <a:r>
              <a:rPr lang="zh-CN" altLang="en-US" sz="2800" b="1" dirty="0"/>
              <a:t>与之类似</a:t>
            </a:r>
            <a:endParaRPr 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14271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384F1"/>
      </a:accent1>
      <a:accent2>
        <a:srgbClr val="E94236"/>
      </a:accent2>
      <a:accent3>
        <a:srgbClr val="FBBD06"/>
      </a:accent3>
      <a:accent4>
        <a:srgbClr val="33A95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190</Words>
  <Application>Microsoft Office PowerPoint</Application>
  <PresentationFormat>宽屏</PresentationFormat>
  <Paragraphs>49</Paragraphs>
  <Slides>23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微软雅黑</vt:lpstr>
      <vt:lpstr>Aharoni</vt:lpstr>
      <vt:lpstr>Arial</vt:lpstr>
      <vt:lpstr>Arial Black</vt:lpstr>
      <vt:lpstr>Office 主题​​</vt:lpstr>
      <vt:lpstr>PowerPoint 演示文稿</vt:lpstr>
      <vt:lpstr>测试需求说明书</vt:lpstr>
      <vt:lpstr>PowerPoint 演示文稿</vt:lpstr>
      <vt:lpstr>PowerPoint 演示文稿</vt:lpstr>
      <vt:lpstr>软件测试报告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代码覆盖率测试</vt:lpstr>
      <vt:lpstr>PowerPoint 演示文稿</vt:lpstr>
      <vt:lpstr>测试结果-后台管理部分</vt:lpstr>
      <vt:lpstr>测试结果-chatterbot部分</vt:lpstr>
      <vt:lpstr>测试结果-微信端和数据库</vt:lpstr>
      <vt:lpstr>覆盖率测试结果总结</vt:lpstr>
      <vt:lpstr>软件测试评审单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SAKATA G1NTOKI</cp:lastModifiedBy>
  <cp:revision>16</cp:revision>
  <dcterms:modified xsi:type="dcterms:W3CDTF">2020-05-15T07:25:40Z</dcterms:modified>
</cp:coreProperties>
</file>